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9" r:id="rId4"/>
  </p:sldMasterIdLst>
  <p:notesMasterIdLst>
    <p:notesMasterId r:id="rId17"/>
  </p:notesMasterIdLst>
  <p:handoutMasterIdLst>
    <p:handoutMasterId r:id="rId18"/>
  </p:handoutMasterIdLst>
  <p:sldIdLst>
    <p:sldId id="488" r:id="rId5"/>
    <p:sldId id="2134804567" r:id="rId6"/>
    <p:sldId id="2147469028" r:id="rId7"/>
    <p:sldId id="2147469029" r:id="rId8"/>
    <p:sldId id="2147469030" r:id="rId9"/>
    <p:sldId id="2147469037" r:id="rId10"/>
    <p:sldId id="2147469038" r:id="rId11"/>
    <p:sldId id="2147469041" r:id="rId12"/>
    <p:sldId id="2147469046" r:id="rId13"/>
    <p:sldId id="2147469042" r:id="rId14"/>
    <p:sldId id="2147469044" r:id="rId15"/>
    <p:sldId id="2147469045"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5" userDrawn="1">
          <p15:clr>
            <a:srgbClr val="A4A3A4"/>
          </p15:clr>
        </p15:guide>
        <p15:guide id="2" orient="horz" pos="204" userDrawn="1">
          <p15:clr>
            <a:srgbClr val="A4A3A4"/>
          </p15:clr>
        </p15:guide>
        <p15:guide id="3" orient="horz" pos="3116" userDrawn="1">
          <p15:clr>
            <a:srgbClr val="A4A3A4"/>
          </p15:clr>
        </p15:guide>
        <p15:guide id="4" pos="302" userDrawn="1">
          <p15:clr>
            <a:srgbClr val="A4A3A4"/>
          </p15:clr>
        </p15:guide>
        <p15:guide id="5" pos="5478" userDrawn="1">
          <p15:clr>
            <a:srgbClr val="A4A3A4"/>
          </p15:clr>
        </p15:guide>
        <p15:guide id="6" pos="400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gory Huff" initials="GH" lastIdx="1" clrIdx="0">
    <p:extLst>
      <p:ext uri="{19B8F6BF-5375-455C-9EA6-DF929625EA0E}">
        <p15:presenceInfo xmlns:p15="http://schemas.microsoft.com/office/powerpoint/2012/main" userId="S::gregory.huff@aexp.com::8d92b053-7b14-4c75-853c-b30528a465d3" providerId="AD"/>
      </p:ext>
    </p:extLst>
  </p:cmAuthor>
  <p:cmAuthor id="2" name="Hiranmayi Palanki" initials="HP" lastIdx="2" clrIdx="1">
    <p:extLst>
      <p:ext uri="{19B8F6BF-5375-455C-9EA6-DF929625EA0E}">
        <p15:presenceInfo xmlns:p15="http://schemas.microsoft.com/office/powerpoint/2012/main" userId="S::hiranmayi.palanki@aexp.com::eb8f6f7c-348d-46b9-986b-5c7a065a3e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73FDD6"/>
    <a:srgbClr val="73FB79"/>
    <a:srgbClr val="7030A0"/>
    <a:srgbClr val="76D6FF"/>
    <a:srgbClr val="9437FF"/>
    <a:srgbClr val="D883FF"/>
    <a:srgbClr val="00FA00"/>
    <a:srgbClr val="00A3C9"/>
    <a:srgbClr val="0026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64"/>
    <p:restoredTop sz="96240"/>
  </p:normalViewPr>
  <p:slideViewPr>
    <p:cSldViewPr snapToGrid="0">
      <p:cViewPr varScale="1">
        <p:scale>
          <a:sx n="157" d="100"/>
          <a:sy n="157" d="100"/>
        </p:scale>
        <p:origin x="176" y="328"/>
      </p:cViewPr>
      <p:guideLst>
        <p:guide orient="horz" pos="805"/>
        <p:guide orient="horz" pos="204"/>
        <p:guide orient="horz" pos="3116"/>
        <p:guide pos="302"/>
        <p:guide pos="5478"/>
        <p:guide pos="4002"/>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9C31B3-0132-404E-9CC0-51F6B44FF538}"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6A177A88-BE2B-4394-9448-B0895A895F74}">
      <dgm:prSet/>
      <dgm:spPr/>
      <dgm:t>
        <a:bodyPr/>
        <a:lstStyle/>
        <a:p>
          <a:r>
            <a:rPr lang="en-US" b="1" dirty="0">
              <a:latin typeface="Arial" panose="020B0604020202020204" pitchFamily="34" charset="0"/>
              <a:cs typeface="Arial" panose="020B0604020202020204" pitchFamily="34" charset="0"/>
            </a:rPr>
            <a:t>Introduction</a:t>
          </a:r>
          <a:endParaRPr lang="en-US" dirty="0">
            <a:latin typeface="Arial" panose="020B0604020202020204" pitchFamily="34" charset="0"/>
            <a:cs typeface="Arial" panose="020B0604020202020204" pitchFamily="34" charset="0"/>
          </a:endParaRPr>
        </a:p>
      </dgm:t>
    </dgm:pt>
    <dgm:pt modelId="{8617F079-CC54-48FB-B944-E6141AA90646}" type="parTrans" cxnId="{CB22F070-49BF-44BB-BCBE-2D8F8A8C4744}">
      <dgm:prSet/>
      <dgm:spPr/>
      <dgm:t>
        <a:bodyPr/>
        <a:lstStyle/>
        <a:p>
          <a:endParaRPr lang="en-US"/>
        </a:p>
      </dgm:t>
    </dgm:pt>
    <dgm:pt modelId="{2D53A253-279F-402C-B82F-DDF5B61A307B}" type="sibTrans" cxnId="{CB22F070-49BF-44BB-BCBE-2D8F8A8C4744}">
      <dgm:prSet/>
      <dgm:spPr/>
      <dgm:t>
        <a:bodyPr/>
        <a:lstStyle/>
        <a:p>
          <a:endParaRPr lang="en-US"/>
        </a:p>
      </dgm:t>
    </dgm:pt>
    <dgm:pt modelId="{A417E6AF-E6B7-49ED-BCD2-38F1E6B3AAF2}">
      <dgm:prSet/>
      <dgm:spPr/>
      <dgm:t>
        <a:bodyPr/>
        <a:lstStyle/>
        <a:p>
          <a:r>
            <a:rPr lang="en-US" b="1" dirty="0">
              <a:latin typeface="Arial" panose="020B0604020202020204" pitchFamily="34" charset="0"/>
              <a:cs typeface="Arial" panose="020B0604020202020204" pitchFamily="34" charset="0"/>
            </a:rPr>
            <a:t>Requirements</a:t>
          </a:r>
          <a:endParaRPr lang="en-US" dirty="0">
            <a:latin typeface="Arial" panose="020B0604020202020204" pitchFamily="34" charset="0"/>
            <a:cs typeface="Arial" panose="020B0604020202020204" pitchFamily="34" charset="0"/>
          </a:endParaRPr>
        </a:p>
      </dgm:t>
    </dgm:pt>
    <dgm:pt modelId="{46969A3B-47F7-4217-BFCA-F0BB1EB9A84B}" type="parTrans" cxnId="{746A8D5D-EB5F-4958-89A8-7DB994240209}">
      <dgm:prSet/>
      <dgm:spPr/>
      <dgm:t>
        <a:bodyPr/>
        <a:lstStyle/>
        <a:p>
          <a:endParaRPr lang="en-US"/>
        </a:p>
      </dgm:t>
    </dgm:pt>
    <dgm:pt modelId="{2A92EF48-50C8-49D0-82CC-FA24DD5B6BB2}" type="sibTrans" cxnId="{746A8D5D-EB5F-4958-89A8-7DB994240209}">
      <dgm:prSet/>
      <dgm:spPr/>
      <dgm:t>
        <a:bodyPr/>
        <a:lstStyle/>
        <a:p>
          <a:endParaRPr lang="en-US"/>
        </a:p>
      </dgm:t>
    </dgm:pt>
    <dgm:pt modelId="{641DFF40-8604-4F37-B51E-FC8BEDF24293}">
      <dgm:prSet/>
      <dgm:spPr/>
      <dgm:t>
        <a:bodyPr/>
        <a:lstStyle/>
        <a:p>
          <a:r>
            <a:rPr lang="en-US" b="1" dirty="0">
              <a:latin typeface="Arial" panose="020B0604020202020204" pitchFamily="34" charset="0"/>
              <a:cs typeface="Arial" panose="020B0604020202020204" pitchFamily="34" charset="0"/>
            </a:rPr>
            <a:t>Installation</a:t>
          </a:r>
          <a:endParaRPr lang="en-US" dirty="0">
            <a:latin typeface="Arial" panose="020B0604020202020204" pitchFamily="34" charset="0"/>
            <a:cs typeface="Arial" panose="020B0604020202020204" pitchFamily="34" charset="0"/>
          </a:endParaRPr>
        </a:p>
      </dgm:t>
    </dgm:pt>
    <dgm:pt modelId="{7217CD61-DA08-480F-814B-1FF1CA1BFC37}" type="parTrans" cxnId="{A561E508-B935-446D-B381-8F720958EAE9}">
      <dgm:prSet/>
      <dgm:spPr/>
      <dgm:t>
        <a:bodyPr/>
        <a:lstStyle/>
        <a:p>
          <a:endParaRPr lang="en-US"/>
        </a:p>
      </dgm:t>
    </dgm:pt>
    <dgm:pt modelId="{1A60EEAB-C128-428B-BE3F-ACCA898D4E16}" type="sibTrans" cxnId="{A561E508-B935-446D-B381-8F720958EAE9}">
      <dgm:prSet/>
      <dgm:spPr/>
      <dgm:t>
        <a:bodyPr/>
        <a:lstStyle/>
        <a:p>
          <a:endParaRPr lang="en-US"/>
        </a:p>
      </dgm:t>
    </dgm:pt>
    <dgm:pt modelId="{09F9584A-A326-4CD5-AADE-FE2A7ADD8F72}">
      <dgm:prSet/>
      <dgm:spPr/>
      <dgm:t>
        <a:bodyPr/>
        <a:lstStyle/>
        <a:p>
          <a:r>
            <a:rPr lang="en-US" b="1" dirty="0">
              <a:latin typeface="Arial" panose="020B0604020202020204" pitchFamily="34" charset="0"/>
              <a:cs typeface="Arial" panose="020B0604020202020204" pitchFamily="34" charset="0"/>
            </a:rPr>
            <a:t>Running the Software – Jupyter Notebook</a:t>
          </a:r>
          <a:endParaRPr lang="en-US" dirty="0">
            <a:latin typeface="Arial" panose="020B0604020202020204" pitchFamily="34" charset="0"/>
            <a:cs typeface="Arial" panose="020B0604020202020204" pitchFamily="34" charset="0"/>
          </a:endParaRPr>
        </a:p>
      </dgm:t>
    </dgm:pt>
    <dgm:pt modelId="{ECCDDCD6-8D4D-4ED1-82A7-06DE8B459B01}" type="parTrans" cxnId="{A563647A-A332-4519-BB7C-B28425A95C08}">
      <dgm:prSet/>
      <dgm:spPr/>
      <dgm:t>
        <a:bodyPr/>
        <a:lstStyle/>
        <a:p>
          <a:endParaRPr lang="en-US"/>
        </a:p>
      </dgm:t>
    </dgm:pt>
    <dgm:pt modelId="{71DD412D-629B-40CB-A268-2DA568281C71}" type="sibTrans" cxnId="{A563647A-A332-4519-BB7C-B28425A95C08}">
      <dgm:prSet/>
      <dgm:spPr/>
      <dgm:t>
        <a:bodyPr/>
        <a:lstStyle/>
        <a:p>
          <a:endParaRPr lang="en-US"/>
        </a:p>
      </dgm:t>
    </dgm:pt>
    <dgm:pt modelId="{F17651D6-236F-4D5E-9B89-F070B3CA6173}">
      <dgm:prSet/>
      <dgm:spPr/>
      <dgm:t>
        <a:bodyPr/>
        <a:lstStyle/>
        <a:p>
          <a:r>
            <a:rPr lang="en-US" b="1" dirty="0">
              <a:latin typeface="Arial" panose="020B0604020202020204" pitchFamily="34" charset="0"/>
              <a:cs typeface="Arial" panose="020B0604020202020204" pitchFamily="34" charset="0"/>
            </a:rPr>
            <a:t>Running the Software – Python Script</a:t>
          </a:r>
          <a:endParaRPr lang="en-US" dirty="0">
            <a:latin typeface="Arial" panose="020B0604020202020204" pitchFamily="34" charset="0"/>
            <a:cs typeface="Arial" panose="020B0604020202020204" pitchFamily="34" charset="0"/>
          </a:endParaRPr>
        </a:p>
      </dgm:t>
    </dgm:pt>
    <dgm:pt modelId="{7461660B-5164-426C-9780-977B133A2E90}" type="parTrans" cxnId="{B7C59195-34E4-4D52-99F5-8D22A360B3AD}">
      <dgm:prSet/>
      <dgm:spPr/>
      <dgm:t>
        <a:bodyPr/>
        <a:lstStyle/>
        <a:p>
          <a:endParaRPr lang="en-US"/>
        </a:p>
      </dgm:t>
    </dgm:pt>
    <dgm:pt modelId="{7E30FFC5-FB75-4E4B-A0DD-7C12BE93FDB4}" type="sibTrans" cxnId="{B7C59195-34E4-4D52-99F5-8D22A360B3AD}">
      <dgm:prSet/>
      <dgm:spPr/>
      <dgm:t>
        <a:bodyPr/>
        <a:lstStyle/>
        <a:p>
          <a:endParaRPr lang="en-US"/>
        </a:p>
      </dgm:t>
    </dgm:pt>
    <dgm:pt modelId="{3EA5A8AD-A9E2-4947-854F-5D4B01813B0F}">
      <dgm:prSet/>
      <dgm:spPr/>
      <dgm:t>
        <a:bodyPr/>
        <a:lstStyle/>
        <a:p>
          <a:r>
            <a:rPr lang="en-US" b="1" dirty="0">
              <a:latin typeface="Arial" panose="020B0604020202020204" pitchFamily="34" charset="0"/>
              <a:cs typeface="Arial" panose="020B0604020202020204" pitchFamily="34" charset="0"/>
            </a:rPr>
            <a:t>Using the Prediction Function</a:t>
          </a:r>
          <a:endParaRPr lang="en-US" dirty="0">
            <a:latin typeface="Arial" panose="020B0604020202020204" pitchFamily="34" charset="0"/>
            <a:cs typeface="Arial" panose="020B0604020202020204" pitchFamily="34" charset="0"/>
          </a:endParaRPr>
        </a:p>
      </dgm:t>
    </dgm:pt>
    <dgm:pt modelId="{3A44F35E-8BF2-4238-9636-9E9301BB55EA}" type="parTrans" cxnId="{6CFFAAB0-F128-4DA7-B392-0393D94AF741}">
      <dgm:prSet/>
      <dgm:spPr/>
      <dgm:t>
        <a:bodyPr/>
        <a:lstStyle/>
        <a:p>
          <a:endParaRPr lang="en-US"/>
        </a:p>
      </dgm:t>
    </dgm:pt>
    <dgm:pt modelId="{07DC27E7-DC89-4AA3-B439-EA66E8A0E1C4}" type="sibTrans" cxnId="{6CFFAAB0-F128-4DA7-B392-0393D94AF741}">
      <dgm:prSet/>
      <dgm:spPr/>
      <dgm:t>
        <a:bodyPr/>
        <a:lstStyle/>
        <a:p>
          <a:endParaRPr lang="en-US"/>
        </a:p>
      </dgm:t>
    </dgm:pt>
    <dgm:pt modelId="{6F2CC21D-EDD3-41C4-BB25-B99C5360F347}">
      <dgm:prSet/>
      <dgm:spPr/>
      <dgm:t>
        <a:bodyPr/>
        <a:lstStyle/>
        <a:p>
          <a:r>
            <a:rPr lang="en-US" b="1" dirty="0">
              <a:latin typeface="Arial" panose="020B0604020202020204" pitchFamily="34" charset="0"/>
              <a:cs typeface="Arial" panose="020B0604020202020204" pitchFamily="34" charset="0"/>
            </a:rPr>
            <a:t>Example Use Case</a:t>
          </a:r>
          <a:endParaRPr lang="en-US" dirty="0">
            <a:latin typeface="Arial" panose="020B0604020202020204" pitchFamily="34" charset="0"/>
            <a:cs typeface="Arial" panose="020B0604020202020204" pitchFamily="34" charset="0"/>
          </a:endParaRPr>
        </a:p>
      </dgm:t>
    </dgm:pt>
    <dgm:pt modelId="{F1E9075B-F798-48EE-8A34-44F889AB7EA5}" type="parTrans" cxnId="{A91BF466-CCC5-4DBD-B4A9-4FB4AC62D871}">
      <dgm:prSet/>
      <dgm:spPr/>
      <dgm:t>
        <a:bodyPr/>
        <a:lstStyle/>
        <a:p>
          <a:endParaRPr lang="en-US"/>
        </a:p>
      </dgm:t>
    </dgm:pt>
    <dgm:pt modelId="{0D2D34AA-626C-4B0D-8088-D52BB1BFAA6B}" type="sibTrans" cxnId="{A91BF466-CCC5-4DBD-B4A9-4FB4AC62D871}">
      <dgm:prSet/>
      <dgm:spPr/>
      <dgm:t>
        <a:bodyPr/>
        <a:lstStyle/>
        <a:p>
          <a:endParaRPr lang="en-US"/>
        </a:p>
      </dgm:t>
    </dgm:pt>
    <dgm:pt modelId="{A77E5598-AF23-4713-B797-014D5CEB984E}">
      <dgm:prSet/>
      <dgm:spPr/>
      <dgm:t>
        <a:bodyPr/>
        <a:lstStyle/>
        <a:p>
          <a:r>
            <a:rPr lang="en-US" b="1" dirty="0">
              <a:latin typeface="Arial" panose="020B0604020202020204" pitchFamily="34" charset="0"/>
              <a:cs typeface="Arial" panose="020B0604020202020204" pitchFamily="34" charset="0"/>
            </a:rPr>
            <a:t>Conclusion</a:t>
          </a:r>
          <a:endParaRPr lang="en-US" dirty="0">
            <a:latin typeface="Arial" panose="020B0604020202020204" pitchFamily="34" charset="0"/>
            <a:cs typeface="Arial" panose="020B0604020202020204" pitchFamily="34" charset="0"/>
          </a:endParaRPr>
        </a:p>
      </dgm:t>
    </dgm:pt>
    <dgm:pt modelId="{F63D3524-1A22-4D25-B3DB-578EEB3B5A83}" type="parTrans" cxnId="{310B9889-227B-4228-9798-710A292A52E4}">
      <dgm:prSet/>
      <dgm:spPr/>
      <dgm:t>
        <a:bodyPr/>
        <a:lstStyle/>
        <a:p>
          <a:endParaRPr lang="en-US"/>
        </a:p>
      </dgm:t>
    </dgm:pt>
    <dgm:pt modelId="{B860912B-3A9A-44B5-9CB8-0DA722ACB4A1}" type="sibTrans" cxnId="{310B9889-227B-4228-9798-710A292A52E4}">
      <dgm:prSet/>
      <dgm:spPr/>
      <dgm:t>
        <a:bodyPr/>
        <a:lstStyle/>
        <a:p>
          <a:endParaRPr lang="en-US"/>
        </a:p>
      </dgm:t>
    </dgm:pt>
    <dgm:pt modelId="{2C21AF74-EC28-4911-AAE1-AD8C7865E882}">
      <dgm:prSet/>
      <dgm:spPr/>
      <dgm:t>
        <a:bodyPr/>
        <a:lstStyle/>
        <a:p>
          <a:r>
            <a:rPr lang="en-US" b="1" dirty="0">
              <a:latin typeface="Arial" panose="020B0604020202020204" pitchFamily="34" charset="0"/>
              <a:cs typeface="Arial" panose="020B0604020202020204" pitchFamily="34" charset="0"/>
            </a:rPr>
            <a:t>Thank You</a:t>
          </a:r>
          <a:endParaRPr lang="en-US" dirty="0">
            <a:latin typeface="Arial" panose="020B0604020202020204" pitchFamily="34" charset="0"/>
            <a:cs typeface="Arial" panose="020B0604020202020204" pitchFamily="34" charset="0"/>
          </a:endParaRPr>
        </a:p>
      </dgm:t>
    </dgm:pt>
    <dgm:pt modelId="{B6CE396F-D760-46F2-A0B8-EEFAC12966FC}" type="parTrans" cxnId="{6938A15B-C3EF-4D81-8993-EDEBBCD99C22}">
      <dgm:prSet/>
      <dgm:spPr/>
      <dgm:t>
        <a:bodyPr/>
        <a:lstStyle/>
        <a:p>
          <a:endParaRPr lang="en-US"/>
        </a:p>
      </dgm:t>
    </dgm:pt>
    <dgm:pt modelId="{0C6D814B-09F4-4C79-91CD-C426FFD1CB0F}" type="sibTrans" cxnId="{6938A15B-C3EF-4D81-8993-EDEBBCD99C22}">
      <dgm:prSet/>
      <dgm:spPr/>
      <dgm:t>
        <a:bodyPr/>
        <a:lstStyle/>
        <a:p>
          <a:endParaRPr lang="en-US"/>
        </a:p>
      </dgm:t>
    </dgm:pt>
    <dgm:pt modelId="{15043E63-F6DB-6A4B-BD9F-7EE98BA8A559}">
      <dgm:prSet/>
      <dgm:spPr/>
      <dgm:t>
        <a:bodyPr/>
        <a:lstStyle/>
        <a:p>
          <a:r>
            <a:rPr lang="en-US" b="1" dirty="0">
              <a:latin typeface="Arial" panose="020B0604020202020204" pitchFamily="34" charset="0"/>
              <a:cs typeface="Arial" panose="020B0604020202020204" pitchFamily="34" charset="0"/>
            </a:rPr>
            <a:t>Model Training</a:t>
          </a:r>
        </a:p>
      </dgm:t>
    </dgm:pt>
    <dgm:pt modelId="{A2A98F09-0D99-7945-93D1-F854F669B7FF}" type="parTrans" cxnId="{BFCA096A-3900-4D4E-8A08-386701647E6F}">
      <dgm:prSet/>
      <dgm:spPr/>
    </dgm:pt>
    <dgm:pt modelId="{B2DF6754-A748-D04E-8924-BF2A886E12CF}" type="sibTrans" cxnId="{BFCA096A-3900-4D4E-8A08-386701647E6F}">
      <dgm:prSet/>
      <dgm:spPr/>
    </dgm:pt>
    <dgm:pt modelId="{E2EC2FE7-FF83-DC48-A9C1-0D45158A21B2}" type="pres">
      <dgm:prSet presAssocID="{8C9C31B3-0132-404E-9CC0-51F6B44FF538}" presName="linear" presStyleCnt="0">
        <dgm:presLayoutVars>
          <dgm:animLvl val="lvl"/>
          <dgm:resizeHandles val="exact"/>
        </dgm:presLayoutVars>
      </dgm:prSet>
      <dgm:spPr/>
    </dgm:pt>
    <dgm:pt modelId="{3D0E44AE-3E87-CF40-B8D0-4D690C3E9792}" type="pres">
      <dgm:prSet presAssocID="{6A177A88-BE2B-4394-9448-B0895A895F74}" presName="parentText" presStyleLbl="node1" presStyleIdx="0" presStyleCnt="10">
        <dgm:presLayoutVars>
          <dgm:chMax val="0"/>
          <dgm:bulletEnabled val="1"/>
        </dgm:presLayoutVars>
      </dgm:prSet>
      <dgm:spPr/>
    </dgm:pt>
    <dgm:pt modelId="{809B2835-763C-1742-8AD3-4A501F091D9A}" type="pres">
      <dgm:prSet presAssocID="{2D53A253-279F-402C-B82F-DDF5B61A307B}" presName="spacer" presStyleCnt="0"/>
      <dgm:spPr/>
    </dgm:pt>
    <dgm:pt modelId="{C13A5D44-BF63-F746-9307-A72AB0A99373}" type="pres">
      <dgm:prSet presAssocID="{A417E6AF-E6B7-49ED-BCD2-38F1E6B3AAF2}" presName="parentText" presStyleLbl="node1" presStyleIdx="1" presStyleCnt="10">
        <dgm:presLayoutVars>
          <dgm:chMax val="0"/>
          <dgm:bulletEnabled val="1"/>
        </dgm:presLayoutVars>
      </dgm:prSet>
      <dgm:spPr/>
    </dgm:pt>
    <dgm:pt modelId="{531C64F1-986C-F54D-AD69-A006D3C417DC}" type="pres">
      <dgm:prSet presAssocID="{2A92EF48-50C8-49D0-82CC-FA24DD5B6BB2}" presName="spacer" presStyleCnt="0"/>
      <dgm:spPr/>
    </dgm:pt>
    <dgm:pt modelId="{CAC483C0-6450-834E-A1D5-C635BF5EAB8D}" type="pres">
      <dgm:prSet presAssocID="{641DFF40-8604-4F37-B51E-FC8BEDF24293}" presName="parentText" presStyleLbl="node1" presStyleIdx="2" presStyleCnt="10">
        <dgm:presLayoutVars>
          <dgm:chMax val="0"/>
          <dgm:bulletEnabled val="1"/>
        </dgm:presLayoutVars>
      </dgm:prSet>
      <dgm:spPr/>
    </dgm:pt>
    <dgm:pt modelId="{7C3988E7-52B0-F942-A34F-33AC924A221E}" type="pres">
      <dgm:prSet presAssocID="{1A60EEAB-C128-428B-BE3F-ACCA898D4E16}" presName="spacer" presStyleCnt="0"/>
      <dgm:spPr/>
    </dgm:pt>
    <dgm:pt modelId="{863BE26F-4F7D-3945-B536-D0B4B53F7625}" type="pres">
      <dgm:prSet presAssocID="{09F9584A-A326-4CD5-AADE-FE2A7ADD8F72}" presName="parentText" presStyleLbl="node1" presStyleIdx="3" presStyleCnt="10">
        <dgm:presLayoutVars>
          <dgm:chMax val="0"/>
          <dgm:bulletEnabled val="1"/>
        </dgm:presLayoutVars>
      </dgm:prSet>
      <dgm:spPr/>
    </dgm:pt>
    <dgm:pt modelId="{80823310-9F3D-F145-85A2-9BDC1696D1CC}" type="pres">
      <dgm:prSet presAssocID="{71DD412D-629B-40CB-A268-2DA568281C71}" presName="spacer" presStyleCnt="0"/>
      <dgm:spPr/>
    </dgm:pt>
    <dgm:pt modelId="{5055938D-69FA-A441-9649-A036E21D5FF5}" type="pres">
      <dgm:prSet presAssocID="{F17651D6-236F-4D5E-9B89-F070B3CA6173}" presName="parentText" presStyleLbl="node1" presStyleIdx="4" presStyleCnt="10">
        <dgm:presLayoutVars>
          <dgm:chMax val="0"/>
          <dgm:bulletEnabled val="1"/>
        </dgm:presLayoutVars>
      </dgm:prSet>
      <dgm:spPr/>
    </dgm:pt>
    <dgm:pt modelId="{68A9C28C-A384-484F-B828-FB00E299E666}" type="pres">
      <dgm:prSet presAssocID="{7E30FFC5-FB75-4E4B-A0DD-7C12BE93FDB4}" presName="spacer" presStyleCnt="0"/>
      <dgm:spPr/>
    </dgm:pt>
    <dgm:pt modelId="{15B02F75-9EBC-3444-84EB-511BE41F3A83}" type="pres">
      <dgm:prSet presAssocID="{15043E63-F6DB-6A4B-BD9F-7EE98BA8A559}" presName="parentText" presStyleLbl="node1" presStyleIdx="5" presStyleCnt="10">
        <dgm:presLayoutVars>
          <dgm:chMax val="0"/>
          <dgm:bulletEnabled val="1"/>
        </dgm:presLayoutVars>
      </dgm:prSet>
      <dgm:spPr/>
    </dgm:pt>
    <dgm:pt modelId="{CBADF634-B03F-2542-9021-AD5FAEE0AA77}" type="pres">
      <dgm:prSet presAssocID="{B2DF6754-A748-D04E-8924-BF2A886E12CF}" presName="spacer" presStyleCnt="0"/>
      <dgm:spPr/>
    </dgm:pt>
    <dgm:pt modelId="{37848DCB-A45F-C442-8199-B68B4FF62D52}" type="pres">
      <dgm:prSet presAssocID="{3EA5A8AD-A9E2-4947-854F-5D4B01813B0F}" presName="parentText" presStyleLbl="node1" presStyleIdx="6" presStyleCnt="10">
        <dgm:presLayoutVars>
          <dgm:chMax val="0"/>
          <dgm:bulletEnabled val="1"/>
        </dgm:presLayoutVars>
      </dgm:prSet>
      <dgm:spPr/>
    </dgm:pt>
    <dgm:pt modelId="{548EA054-017C-3647-914B-443B09E28F0F}" type="pres">
      <dgm:prSet presAssocID="{07DC27E7-DC89-4AA3-B439-EA66E8A0E1C4}" presName="spacer" presStyleCnt="0"/>
      <dgm:spPr/>
    </dgm:pt>
    <dgm:pt modelId="{757A4294-696D-E04F-97E7-099A0F6B66D2}" type="pres">
      <dgm:prSet presAssocID="{6F2CC21D-EDD3-41C4-BB25-B99C5360F347}" presName="parentText" presStyleLbl="node1" presStyleIdx="7" presStyleCnt="10">
        <dgm:presLayoutVars>
          <dgm:chMax val="0"/>
          <dgm:bulletEnabled val="1"/>
        </dgm:presLayoutVars>
      </dgm:prSet>
      <dgm:spPr/>
    </dgm:pt>
    <dgm:pt modelId="{3FB9D04F-C0F7-E643-958B-7F4771EC09CA}" type="pres">
      <dgm:prSet presAssocID="{0D2D34AA-626C-4B0D-8088-D52BB1BFAA6B}" presName="spacer" presStyleCnt="0"/>
      <dgm:spPr/>
    </dgm:pt>
    <dgm:pt modelId="{F69CE3AF-79B0-2B4D-9E05-5CE6BFD532C9}" type="pres">
      <dgm:prSet presAssocID="{A77E5598-AF23-4713-B797-014D5CEB984E}" presName="parentText" presStyleLbl="node1" presStyleIdx="8" presStyleCnt="10">
        <dgm:presLayoutVars>
          <dgm:chMax val="0"/>
          <dgm:bulletEnabled val="1"/>
        </dgm:presLayoutVars>
      </dgm:prSet>
      <dgm:spPr/>
    </dgm:pt>
    <dgm:pt modelId="{FE6A9A21-1EB6-2048-BB33-F58F8D5B1EDF}" type="pres">
      <dgm:prSet presAssocID="{B860912B-3A9A-44B5-9CB8-0DA722ACB4A1}" presName="spacer" presStyleCnt="0"/>
      <dgm:spPr/>
    </dgm:pt>
    <dgm:pt modelId="{B1E8BC5F-C524-3648-8007-078BBEB9BE25}" type="pres">
      <dgm:prSet presAssocID="{2C21AF74-EC28-4911-AAE1-AD8C7865E882}" presName="parentText" presStyleLbl="node1" presStyleIdx="9" presStyleCnt="10">
        <dgm:presLayoutVars>
          <dgm:chMax val="0"/>
          <dgm:bulletEnabled val="1"/>
        </dgm:presLayoutVars>
      </dgm:prSet>
      <dgm:spPr/>
    </dgm:pt>
  </dgm:ptLst>
  <dgm:cxnLst>
    <dgm:cxn modelId="{A561E508-B935-446D-B381-8F720958EAE9}" srcId="{8C9C31B3-0132-404E-9CC0-51F6B44FF538}" destId="{641DFF40-8604-4F37-B51E-FC8BEDF24293}" srcOrd="2" destOrd="0" parTransId="{7217CD61-DA08-480F-814B-1FF1CA1BFC37}" sibTransId="{1A60EEAB-C128-428B-BE3F-ACCA898D4E16}"/>
    <dgm:cxn modelId="{7FC59B36-DF5B-384E-97B1-DA86E0763768}" type="presOf" srcId="{A417E6AF-E6B7-49ED-BCD2-38F1E6B3AAF2}" destId="{C13A5D44-BF63-F746-9307-A72AB0A99373}" srcOrd="0" destOrd="0" presId="urn:microsoft.com/office/officeart/2005/8/layout/vList2"/>
    <dgm:cxn modelId="{40F5D945-AA3C-4D4F-8309-2D0101CF89CC}" type="presOf" srcId="{F17651D6-236F-4D5E-9B89-F070B3CA6173}" destId="{5055938D-69FA-A441-9649-A036E21D5FF5}" srcOrd="0" destOrd="0" presId="urn:microsoft.com/office/officeart/2005/8/layout/vList2"/>
    <dgm:cxn modelId="{E2CCF553-B2C3-6D4F-A0C1-76ADF9FD4C8E}" type="presOf" srcId="{09F9584A-A326-4CD5-AADE-FE2A7ADD8F72}" destId="{863BE26F-4F7D-3945-B536-D0B4B53F7625}" srcOrd="0" destOrd="0" presId="urn:microsoft.com/office/officeart/2005/8/layout/vList2"/>
    <dgm:cxn modelId="{29CF2759-B061-5442-B087-A828C9AE0D8A}" type="presOf" srcId="{641DFF40-8604-4F37-B51E-FC8BEDF24293}" destId="{CAC483C0-6450-834E-A1D5-C635BF5EAB8D}" srcOrd="0" destOrd="0" presId="urn:microsoft.com/office/officeart/2005/8/layout/vList2"/>
    <dgm:cxn modelId="{6938A15B-C3EF-4D81-8993-EDEBBCD99C22}" srcId="{8C9C31B3-0132-404E-9CC0-51F6B44FF538}" destId="{2C21AF74-EC28-4911-AAE1-AD8C7865E882}" srcOrd="9" destOrd="0" parTransId="{B6CE396F-D760-46F2-A0B8-EEFAC12966FC}" sibTransId="{0C6D814B-09F4-4C79-91CD-C426FFD1CB0F}"/>
    <dgm:cxn modelId="{746A8D5D-EB5F-4958-89A8-7DB994240209}" srcId="{8C9C31B3-0132-404E-9CC0-51F6B44FF538}" destId="{A417E6AF-E6B7-49ED-BCD2-38F1E6B3AAF2}" srcOrd="1" destOrd="0" parTransId="{46969A3B-47F7-4217-BFCA-F0BB1EB9A84B}" sibTransId="{2A92EF48-50C8-49D0-82CC-FA24DD5B6BB2}"/>
    <dgm:cxn modelId="{8B0A435E-3715-1149-8042-E6C3C1B4854D}" type="presOf" srcId="{6A177A88-BE2B-4394-9448-B0895A895F74}" destId="{3D0E44AE-3E87-CF40-B8D0-4D690C3E9792}" srcOrd="0" destOrd="0" presId="urn:microsoft.com/office/officeart/2005/8/layout/vList2"/>
    <dgm:cxn modelId="{A91BF466-CCC5-4DBD-B4A9-4FB4AC62D871}" srcId="{8C9C31B3-0132-404E-9CC0-51F6B44FF538}" destId="{6F2CC21D-EDD3-41C4-BB25-B99C5360F347}" srcOrd="7" destOrd="0" parTransId="{F1E9075B-F798-48EE-8A34-44F889AB7EA5}" sibTransId="{0D2D34AA-626C-4B0D-8088-D52BB1BFAA6B}"/>
    <dgm:cxn modelId="{BFCA096A-3900-4D4E-8A08-386701647E6F}" srcId="{8C9C31B3-0132-404E-9CC0-51F6B44FF538}" destId="{15043E63-F6DB-6A4B-BD9F-7EE98BA8A559}" srcOrd="5" destOrd="0" parTransId="{A2A98F09-0D99-7945-93D1-F854F669B7FF}" sibTransId="{B2DF6754-A748-D04E-8924-BF2A886E12CF}"/>
    <dgm:cxn modelId="{CB22F070-49BF-44BB-BCBE-2D8F8A8C4744}" srcId="{8C9C31B3-0132-404E-9CC0-51F6B44FF538}" destId="{6A177A88-BE2B-4394-9448-B0895A895F74}" srcOrd="0" destOrd="0" parTransId="{8617F079-CC54-48FB-B944-E6141AA90646}" sibTransId="{2D53A253-279F-402C-B82F-DDF5B61A307B}"/>
    <dgm:cxn modelId="{D67DFE71-C9B1-2E47-957C-AFE744578DEC}" type="presOf" srcId="{2C21AF74-EC28-4911-AAE1-AD8C7865E882}" destId="{B1E8BC5F-C524-3648-8007-078BBEB9BE25}" srcOrd="0" destOrd="0" presId="urn:microsoft.com/office/officeart/2005/8/layout/vList2"/>
    <dgm:cxn modelId="{A563647A-A332-4519-BB7C-B28425A95C08}" srcId="{8C9C31B3-0132-404E-9CC0-51F6B44FF538}" destId="{09F9584A-A326-4CD5-AADE-FE2A7ADD8F72}" srcOrd="3" destOrd="0" parTransId="{ECCDDCD6-8D4D-4ED1-82A7-06DE8B459B01}" sibTransId="{71DD412D-629B-40CB-A268-2DA568281C71}"/>
    <dgm:cxn modelId="{310B9889-227B-4228-9798-710A292A52E4}" srcId="{8C9C31B3-0132-404E-9CC0-51F6B44FF538}" destId="{A77E5598-AF23-4713-B797-014D5CEB984E}" srcOrd="8" destOrd="0" parTransId="{F63D3524-1A22-4D25-B3DB-578EEB3B5A83}" sibTransId="{B860912B-3A9A-44B5-9CB8-0DA722ACB4A1}"/>
    <dgm:cxn modelId="{B7C59195-34E4-4D52-99F5-8D22A360B3AD}" srcId="{8C9C31B3-0132-404E-9CC0-51F6B44FF538}" destId="{F17651D6-236F-4D5E-9B89-F070B3CA6173}" srcOrd="4" destOrd="0" parTransId="{7461660B-5164-426C-9780-977B133A2E90}" sibTransId="{7E30FFC5-FB75-4E4B-A0DD-7C12BE93FDB4}"/>
    <dgm:cxn modelId="{A225D8A6-EE4B-5948-962C-C84A4F1223FA}" type="presOf" srcId="{15043E63-F6DB-6A4B-BD9F-7EE98BA8A559}" destId="{15B02F75-9EBC-3444-84EB-511BE41F3A83}" srcOrd="0" destOrd="0" presId="urn:microsoft.com/office/officeart/2005/8/layout/vList2"/>
    <dgm:cxn modelId="{0F3A47B0-4972-AC44-B6CD-C45836BF3A7F}" type="presOf" srcId="{3EA5A8AD-A9E2-4947-854F-5D4B01813B0F}" destId="{37848DCB-A45F-C442-8199-B68B4FF62D52}" srcOrd="0" destOrd="0" presId="urn:microsoft.com/office/officeart/2005/8/layout/vList2"/>
    <dgm:cxn modelId="{6CFFAAB0-F128-4DA7-B392-0393D94AF741}" srcId="{8C9C31B3-0132-404E-9CC0-51F6B44FF538}" destId="{3EA5A8AD-A9E2-4947-854F-5D4B01813B0F}" srcOrd="6" destOrd="0" parTransId="{3A44F35E-8BF2-4238-9636-9E9301BB55EA}" sibTransId="{07DC27E7-DC89-4AA3-B439-EA66E8A0E1C4}"/>
    <dgm:cxn modelId="{1DFEF9B1-64BC-AD4C-8879-175259C311DD}" type="presOf" srcId="{6F2CC21D-EDD3-41C4-BB25-B99C5360F347}" destId="{757A4294-696D-E04F-97E7-099A0F6B66D2}" srcOrd="0" destOrd="0" presId="urn:microsoft.com/office/officeart/2005/8/layout/vList2"/>
    <dgm:cxn modelId="{9E5E5CC3-CDCF-6F49-B15B-5EFE042CB891}" type="presOf" srcId="{A77E5598-AF23-4713-B797-014D5CEB984E}" destId="{F69CE3AF-79B0-2B4D-9E05-5CE6BFD532C9}" srcOrd="0" destOrd="0" presId="urn:microsoft.com/office/officeart/2005/8/layout/vList2"/>
    <dgm:cxn modelId="{7961EAE3-2486-0640-9518-AA3F5B30340D}" type="presOf" srcId="{8C9C31B3-0132-404E-9CC0-51F6B44FF538}" destId="{E2EC2FE7-FF83-DC48-A9C1-0D45158A21B2}" srcOrd="0" destOrd="0" presId="urn:microsoft.com/office/officeart/2005/8/layout/vList2"/>
    <dgm:cxn modelId="{60C19FCA-DE83-F744-81FB-474DE19449B6}" type="presParOf" srcId="{E2EC2FE7-FF83-DC48-A9C1-0D45158A21B2}" destId="{3D0E44AE-3E87-CF40-B8D0-4D690C3E9792}" srcOrd="0" destOrd="0" presId="urn:microsoft.com/office/officeart/2005/8/layout/vList2"/>
    <dgm:cxn modelId="{16CFD7EF-E4CC-4043-BD6E-25E974B1418F}" type="presParOf" srcId="{E2EC2FE7-FF83-DC48-A9C1-0D45158A21B2}" destId="{809B2835-763C-1742-8AD3-4A501F091D9A}" srcOrd="1" destOrd="0" presId="urn:microsoft.com/office/officeart/2005/8/layout/vList2"/>
    <dgm:cxn modelId="{E7CFC194-57D7-BD41-88CC-FEEF882A9D36}" type="presParOf" srcId="{E2EC2FE7-FF83-DC48-A9C1-0D45158A21B2}" destId="{C13A5D44-BF63-F746-9307-A72AB0A99373}" srcOrd="2" destOrd="0" presId="urn:microsoft.com/office/officeart/2005/8/layout/vList2"/>
    <dgm:cxn modelId="{47AC8705-18B5-8149-84F9-11D40FC499E3}" type="presParOf" srcId="{E2EC2FE7-FF83-DC48-A9C1-0D45158A21B2}" destId="{531C64F1-986C-F54D-AD69-A006D3C417DC}" srcOrd="3" destOrd="0" presId="urn:microsoft.com/office/officeart/2005/8/layout/vList2"/>
    <dgm:cxn modelId="{8E50AAC1-4DE7-5848-8D56-74FD44467043}" type="presParOf" srcId="{E2EC2FE7-FF83-DC48-A9C1-0D45158A21B2}" destId="{CAC483C0-6450-834E-A1D5-C635BF5EAB8D}" srcOrd="4" destOrd="0" presId="urn:microsoft.com/office/officeart/2005/8/layout/vList2"/>
    <dgm:cxn modelId="{2534CFD3-6F28-3847-891B-004C7E11E313}" type="presParOf" srcId="{E2EC2FE7-FF83-DC48-A9C1-0D45158A21B2}" destId="{7C3988E7-52B0-F942-A34F-33AC924A221E}" srcOrd="5" destOrd="0" presId="urn:microsoft.com/office/officeart/2005/8/layout/vList2"/>
    <dgm:cxn modelId="{04CBFC72-D01E-D24E-876C-A0A26A7FB90C}" type="presParOf" srcId="{E2EC2FE7-FF83-DC48-A9C1-0D45158A21B2}" destId="{863BE26F-4F7D-3945-B536-D0B4B53F7625}" srcOrd="6" destOrd="0" presId="urn:microsoft.com/office/officeart/2005/8/layout/vList2"/>
    <dgm:cxn modelId="{840EBD9E-48C9-E143-B3AD-06CAB92BD437}" type="presParOf" srcId="{E2EC2FE7-FF83-DC48-A9C1-0D45158A21B2}" destId="{80823310-9F3D-F145-85A2-9BDC1696D1CC}" srcOrd="7" destOrd="0" presId="urn:microsoft.com/office/officeart/2005/8/layout/vList2"/>
    <dgm:cxn modelId="{EE5E3D40-A62B-8A43-9291-A80DBA02D463}" type="presParOf" srcId="{E2EC2FE7-FF83-DC48-A9C1-0D45158A21B2}" destId="{5055938D-69FA-A441-9649-A036E21D5FF5}" srcOrd="8" destOrd="0" presId="urn:microsoft.com/office/officeart/2005/8/layout/vList2"/>
    <dgm:cxn modelId="{B5FC2966-A540-624F-B867-66E6DABDB95A}" type="presParOf" srcId="{E2EC2FE7-FF83-DC48-A9C1-0D45158A21B2}" destId="{68A9C28C-A384-484F-B828-FB00E299E666}" srcOrd="9" destOrd="0" presId="urn:microsoft.com/office/officeart/2005/8/layout/vList2"/>
    <dgm:cxn modelId="{CF7E854C-4540-A94B-AB90-9E042EED0C28}" type="presParOf" srcId="{E2EC2FE7-FF83-DC48-A9C1-0D45158A21B2}" destId="{15B02F75-9EBC-3444-84EB-511BE41F3A83}" srcOrd="10" destOrd="0" presId="urn:microsoft.com/office/officeart/2005/8/layout/vList2"/>
    <dgm:cxn modelId="{E1AA1F52-2D29-6E4C-A9B7-4DE994785CC1}" type="presParOf" srcId="{E2EC2FE7-FF83-DC48-A9C1-0D45158A21B2}" destId="{CBADF634-B03F-2542-9021-AD5FAEE0AA77}" srcOrd="11" destOrd="0" presId="urn:microsoft.com/office/officeart/2005/8/layout/vList2"/>
    <dgm:cxn modelId="{3389CCAC-7BF7-5546-ACDB-BB16FB36B56D}" type="presParOf" srcId="{E2EC2FE7-FF83-DC48-A9C1-0D45158A21B2}" destId="{37848DCB-A45F-C442-8199-B68B4FF62D52}" srcOrd="12" destOrd="0" presId="urn:microsoft.com/office/officeart/2005/8/layout/vList2"/>
    <dgm:cxn modelId="{99AA244C-BAF1-424E-941A-5294B7FD4117}" type="presParOf" srcId="{E2EC2FE7-FF83-DC48-A9C1-0D45158A21B2}" destId="{548EA054-017C-3647-914B-443B09E28F0F}" srcOrd="13" destOrd="0" presId="urn:microsoft.com/office/officeart/2005/8/layout/vList2"/>
    <dgm:cxn modelId="{8B9E4C40-D625-DA40-B863-3A6DB9FA990D}" type="presParOf" srcId="{E2EC2FE7-FF83-DC48-A9C1-0D45158A21B2}" destId="{757A4294-696D-E04F-97E7-099A0F6B66D2}" srcOrd="14" destOrd="0" presId="urn:microsoft.com/office/officeart/2005/8/layout/vList2"/>
    <dgm:cxn modelId="{5E245559-4D67-BB4C-9F71-08E100B92460}" type="presParOf" srcId="{E2EC2FE7-FF83-DC48-A9C1-0D45158A21B2}" destId="{3FB9D04F-C0F7-E643-958B-7F4771EC09CA}" srcOrd="15" destOrd="0" presId="urn:microsoft.com/office/officeart/2005/8/layout/vList2"/>
    <dgm:cxn modelId="{5232153C-4460-1E47-9D24-9AB944B0CE61}" type="presParOf" srcId="{E2EC2FE7-FF83-DC48-A9C1-0D45158A21B2}" destId="{F69CE3AF-79B0-2B4D-9E05-5CE6BFD532C9}" srcOrd="16" destOrd="0" presId="urn:microsoft.com/office/officeart/2005/8/layout/vList2"/>
    <dgm:cxn modelId="{02F633BB-26A9-7843-9197-5A6ED9B3C4C3}" type="presParOf" srcId="{E2EC2FE7-FF83-DC48-A9C1-0D45158A21B2}" destId="{FE6A9A21-1EB6-2048-BB33-F58F8D5B1EDF}" srcOrd="17" destOrd="0" presId="urn:microsoft.com/office/officeart/2005/8/layout/vList2"/>
    <dgm:cxn modelId="{9402B43A-93B5-F849-A187-95C269538732}" type="presParOf" srcId="{E2EC2FE7-FF83-DC48-A9C1-0D45158A21B2}" destId="{B1E8BC5F-C524-3648-8007-078BBEB9BE25}" srcOrd="1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A15753-FC32-49EE-BC57-51BCE231649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671A6F-C6D7-4AE6-8227-C5B76CD9EF8B}">
      <dgm:prSet/>
      <dgm:spPr/>
      <dgm:t>
        <a:bodyPr/>
        <a:lstStyle/>
        <a:p>
          <a:pPr>
            <a:lnSpc>
              <a:spcPct val="100000"/>
            </a:lnSpc>
          </a:pPr>
          <a:r>
            <a:rPr lang="en-US" dirty="0">
              <a:latin typeface="Arial" panose="020B0604020202020204" pitchFamily="34" charset="0"/>
              <a:cs typeface="Arial" panose="020B0604020202020204" pitchFamily="34" charset="0"/>
            </a:rPr>
            <a:t>In this session, we’ll explore a powerful tool designed to analyze and understand the sentiments expressed in restaurant reviews.</a:t>
          </a:r>
        </a:p>
      </dgm:t>
    </dgm:pt>
    <dgm:pt modelId="{531F74D2-E4D7-47BD-89B2-4DFFBB205847}" type="parTrans" cxnId="{B1745B2A-446D-4FAC-BCD7-F639BEF5C7FD}">
      <dgm:prSet/>
      <dgm:spPr/>
      <dgm:t>
        <a:bodyPr/>
        <a:lstStyle/>
        <a:p>
          <a:endParaRPr lang="en-US"/>
        </a:p>
      </dgm:t>
    </dgm:pt>
    <dgm:pt modelId="{424846AF-ADDB-4FEF-A0F8-BC030FA22DEE}" type="sibTrans" cxnId="{B1745B2A-446D-4FAC-BCD7-F639BEF5C7FD}">
      <dgm:prSet/>
      <dgm:spPr/>
      <dgm:t>
        <a:bodyPr/>
        <a:lstStyle/>
        <a:p>
          <a:endParaRPr lang="en-US"/>
        </a:p>
      </dgm:t>
    </dgm:pt>
    <dgm:pt modelId="{8C627E9F-5D79-4FFE-93E3-08A76720FD6E}">
      <dgm:prSet/>
      <dgm:spPr/>
      <dgm:t>
        <a:bodyPr/>
        <a:lstStyle/>
        <a:p>
          <a:pPr>
            <a:lnSpc>
              <a:spcPct val="100000"/>
            </a:lnSpc>
          </a:pPr>
          <a:r>
            <a:rPr lang="en-US" dirty="0">
              <a:latin typeface="Arial" panose="020B0604020202020204" pitchFamily="34" charset="0"/>
              <a:cs typeface="Arial" panose="020B0604020202020204" pitchFamily="34" charset="0"/>
            </a:rPr>
            <a:t>Sentiment analysis plays a crucial role in deciphering the emotions and opinions conveyed in textual data. In the context of restaurant reviews, it allows us to uncover valuable insights into customer experiences.</a:t>
          </a:r>
        </a:p>
      </dgm:t>
    </dgm:pt>
    <dgm:pt modelId="{FA575A90-8FD3-40C1-81EA-E6B6CAC977CA}" type="parTrans" cxnId="{4179F510-6999-4692-8A4A-FE83FAD7B36B}">
      <dgm:prSet/>
      <dgm:spPr/>
      <dgm:t>
        <a:bodyPr/>
        <a:lstStyle/>
        <a:p>
          <a:endParaRPr lang="en-US"/>
        </a:p>
      </dgm:t>
    </dgm:pt>
    <dgm:pt modelId="{C8790F36-B766-4626-822C-0AF54E29F293}" type="sibTrans" cxnId="{4179F510-6999-4692-8A4A-FE83FAD7B36B}">
      <dgm:prSet/>
      <dgm:spPr/>
      <dgm:t>
        <a:bodyPr/>
        <a:lstStyle/>
        <a:p>
          <a:endParaRPr lang="en-US"/>
        </a:p>
      </dgm:t>
    </dgm:pt>
    <dgm:pt modelId="{D263082D-774C-411F-84C2-A89CCD7A965D}">
      <dgm:prSet/>
      <dgm:spPr/>
      <dgm:t>
        <a:bodyPr/>
        <a:lstStyle/>
        <a:p>
          <a:pPr>
            <a:lnSpc>
              <a:spcPct val="100000"/>
            </a:lnSpc>
          </a:pPr>
          <a:r>
            <a:rPr lang="en-US" dirty="0">
              <a:latin typeface="Arial" panose="020B0604020202020204" pitchFamily="34" charset="0"/>
              <a:cs typeface="Arial" panose="020B0604020202020204" pitchFamily="34" charset="0"/>
            </a:rPr>
            <a:t>This software leverages machine learning techniques to predict sentiment categories – Negative, Neutral, or Positive – based on the content of restaurant reviews.</a:t>
          </a:r>
        </a:p>
      </dgm:t>
    </dgm:pt>
    <dgm:pt modelId="{ED6E4636-77AC-468B-B289-3EA49AD909D3}" type="parTrans" cxnId="{F3C7D9FD-4ECE-4E12-B2D5-A3F20715F270}">
      <dgm:prSet/>
      <dgm:spPr/>
      <dgm:t>
        <a:bodyPr/>
        <a:lstStyle/>
        <a:p>
          <a:endParaRPr lang="en-US"/>
        </a:p>
      </dgm:t>
    </dgm:pt>
    <dgm:pt modelId="{D31FC853-7693-4044-ACB3-B4AFE3352D51}" type="sibTrans" cxnId="{F3C7D9FD-4ECE-4E12-B2D5-A3F20715F270}">
      <dgm:prSet/>
      <dgm:spPr/>
      <dgm:t>
        <a:bodyPr/>
        <a:lstStyle/>
        <a:p>
          <a:endParaRPr lang="en-US"/>
        </a:p>
      </dgm:t>
    </dgm:pt>
    <dgm:pt modelId="{9CC013D4-B3CD-054A-B865-96845740069E}">
      <dgm:prSet/>
      <dgm:spPr/>
      <dgm:t>
        <a:bodyPr/>
        <a:lstStyle/>
        <a:p>
          <a:pPr>
            <a:lnSpc>
              <a:spcPct val="100000"/>
            </a:lnSpc>
          </a:pPr>
          <a:r>
            <a:rPr lang="en-US" dirty="0">
              <a:latin typeface="Arial" panose="020B0604020202020204" pitchFamily="34" charset="0"/>
              <a:cs typeface="Arial" panose="020B0604020202020204" pitchFamily="34" charset="0"/>
            </a:rPr>
            <a:t>Key features of this software include data preprocessing, machine learning model training, and a user-friendly prediction function. You can explore the code in a Jupyter Notebook or run a script for direct execution.</a:t>
          </a:r>
        </a:p>
      </dgm:t>
    </dgm:pt>
    <dgm:pt modelId="{A27B2A90-C2DE-D243-B47D-0947FDB17343}" type="parTrans" cxnId="{7D6E8567-1D09-3343-B710-FB81A4F7D0EC}">
      <dgm:prSet/>
      <dgm:spPr/>
      <dgm:t>
        <a:bodyPr/>
        <a:lstStyle/>
        <a:p>
          <a:endParaRPr lang="en-US"/>
        </a:p>
      </dgm:t>
    </dgm:pt>
    <dgm:pt modelId="{18D02699-D979-104E-878C-3E7FAB70ADF7}" type="sibTrans" cxnId="{7D6E8567-1D09-3343-B710-FB81A4F7D0EC}">
      <dgm:prSet/>
      <dgm:spPr/>
      <dgm:t>
        <a:bodyPr/>
        <a:lstStyle/>
        <a:p>
          <a:endParaRPr lang="en-US"/>
        </a:p>
      </dgm:t>
    </dgm:pt>
    <dgm:pt modelId="{27A948B6-4DE5-4453-BA20-D4ECD1E149EF}" type="pres">
      <dgm:prSet presAssocID="{1AA15753-FC32-49EE-BC57-51BCE2316494}" presName="root" presStyleCnt="0">
        <dgm:presLayoutVars>
          <dgm:dir/>
          <dgm:resizeHandles val="exact"/>
        </dgm:presLayoutVars>
      </dgm:prSet>
      <dgm:spPr/>
    </dgm:pt>
    <dgm:pt modelId="{A91E9816-670C-471C-8896-1CE9C7721386}" type="pres">
      <dgm:prSet presAssocID="{E7671A6F-C6D7-4AE6-8227-C5B76CD9EF8B}" presName="compNode" presStyleCnt="0"/>
      <dgm:spPr/>
    </dgm:pt>
    <dgm:pt modelId="{4C2A7E02-8F2F-4B25-8F68-E7604EA17A9E}" type="pres">
      <dgm:prSet presAssocID="{E7671A6F-C6D7-4AE6-8227-C5B76CD9EF8B}" presName="bgRect" presStyleLbl="bgShp" presStyleIdx="0" presStyleCnt="4"/>
      <dgm:spPr/>
    </dgm:pt>
    <dgm:pt modelId="{25C3B9C9-1515-44F5-ACB0-5C5EABBBE570}" type="pres">
      <dgm:prSet presAssocID="{E7671A6F-C6D7-4AE6-8227-C5B76CD9EF8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f"/>
        </a:ext>
      </dgm:extLst>
    </dgm:pt>
    <dgm:pt modelId="{F6306DF9-880C-45D1-858F-8E477176E1BA}" type="pres">
      <dgm:prSet presAssocID="{E7671A6F-C6D7-4AE6-8227-C5B76CD9EF8B}" presName="spaceRect" presStyleCnt="0"/>
      <dgm:spPr/>
    </dgm:pt>
    <dgm:pt modelId="{0677ED1D-49FF-4685-97AD-72D037D0AA07}" type="pres">
      <dgm:prSet presAssocID="{E7671A6F-C6D7-4AE6-8227-C5B76CD9EF8B}" presName="parTx" presStyleLbl="revTx" presStyleIdx="0" presStyleCnt="4">
        <dgm:presLayoutVars>
          <dgm:chMax val="0"/>
          <dgm:chPref val="0"/>
        </dgm:presLayoutVars>
      </dgm:prSet>
      <dgm:spPr/>
    </dgm:pt>
    <dgm:pt modelId="{0B435756-EB40-40A7-BF55-A33A31A0F782}" type="pres">
      <dgm:prSet presAssocID="{424846AF-ADDB-4FEF-A0F8-BC030FA22DEE}" presName="sibTrans" presStyleCnt="0"/>
      <dgm:spPr/>
    </dgm:pt>
    <dgm:pt modelId="{421EA053-F52D-482F-9A95-F0D1C9D84E22}" type="pres">
      <dgm:prSet presAssocID="{8C627E9F-5D79-4FFE-93E3-08A76720FD6E}" presName="compNode" presStyleCnt="0"/>
      <dgm:spPr/>
    </dgm:pt>
    <dgm:pt modelId="{FFF1E9D3-0626-4AE3-BEBD-B30A43E864DA}" type="pres">
      <dgm:prSet presAssocID="{8C627E9F-5D79-4FFE-93E3-08A76720FD6E}" presName="bgRect" presStyleLbl="bgShp" presStyleIdx="1" presStyleCnt="4"/>
      <dgm:spPr/>
    </dgm:pt>
    <dgm:pt modelId="{9D5BFBA8-F0D9-4B26-91B0-C0D3CE3B6850}" type="pres">
      <dgm:prSet presAssocID="{8C627E9F-5D79-4FFE-93E3-08A76720FD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iter"/>
        </a:ext>
      </dgm:extLst>
    </dgm:pt>
    <dgm:pt modelId="{5FDE749B-892D-4E9B-88D9-04A84968FB52}" type="pres">
      <dgm:prSet presAssocID="{8C627E9F-5D79-4FFE-93E3-08A76720FD6E}" presName="spaceRect" presStyleCnt="0"/>
      <dgm:spPr/>
    </dgm:pt>
    <dgm:pt modelId="{7AF6B596-806E-43CA-96DD-BF573929D061}" type="pres">
      <dgm:prSet presAssocID="{8C627E9F-5D79-4FFE-93E3-08A76720FD6E}" presName="parTx" presStyleLbl="revTx" presStyleIdx="1" presStyleCnt="4">
        <dgm:presLayoutVars>
          <dgm:chMax val="0"/>
          <dgm:chPref val="0"/>
        </dgm:presLayoutVars>
      </dgm:prSet>
      <dgm:spPr/>
    </dgm:pt>
    <dgm:pt modelId="{1DA47869-3CC7-45BE-BA02-1B5BFC860262}" type="pres">
      <dgm:prSet presAssocID="{C8790F36-B766-4626-822C-0AF54E29F293}" presName="sibTrans" presStyleCnt="0"/>
      <dgm:spPr/>
    </dgm:pt>
    <dgm:pt modelId="{0EACBB67-2296-4C40-99B6-736E95C312E3}" type="pres">
      <dgm:prSet presAssocID="{D263082D-774C-411F-84C2-A89CCD7A965D}" presName="compNode" presStyleCnt="0"/>
      <dgm:spPr/>
    </dgm:pt>
    <dgm:pt modelId="{CB03F7F4-8EBA-43ED-8D2E-B231283A1282}" type="pres">
      <dgm:prSet presAssocID="{D263082D-774C-411F-84C2-A89CCD7A965D}" presName="bgRect" presStyleLbl="bgShp" presStyleIdx="2" presStyleCnt="4"/>
      <dgm:spPr/>
    </dgm:pt>
    <dgm:pt modelId="{3D254C01-9C8B-4DBA-B2EC-767D57D370FF}" type="pres">
      <dgm:prSet presAssocID="{D263082D-774C-411F-84C2-A89CCD7A96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utral Face with No Fill"/>
        </a:ext>
      </dgm:extLst>
    </dgm:pt>
    <dgm:pt modelId="{9D744DCB-EBC2-4716-BE2F-4983A3EFBF87}" type="pres">
      <dgm:prSet presAssocID="{D263082D-774C-411F-84C2-A89CCD7A965D}" presName="spaceRect" presStyleCnt="0"/>
      <dgm:spPr/>
    </dgm:pt>
    <dgm:pt modelId="{D3332685-1B6C-4FB4-9399-E60C2079B0F3}" type="pres">
      <dgm:prSet presAssocID="{D263082D-774C-411F-84C2-A89CCD7A965D}" presName="parTx" presStyleLbl="revTx" presStyleIdx="2" presStyleCnt="4">
        <dgm:presLayoutVars>
          <dgm:chMax val="0"/>
          <dgm:chPref val="0"/>
        </dgm:presLayoutVars>
      </dgm:prSet>
      <dgm:spPr/>
    </dgm:pt>
    <dgm:pt modelId="{8B494AE7-A754-4852-94B0-90C6F5C29937}" type="pres">
      <dgm:prSet presAssocID="{D31FC853-7693-4044-ACB3-B4AFE3352D51}" presName="sibTrans" presStyleCnt="0"/>
      <dgm:spPr/>
    </dgm:pt>
    <dgm:pt modelId="{B2DF3FE3-5BB2-4440-B8BD-FB8DA9705A0E}" type="pres">
      <dgm:prSet presAssocID="{9CC013D4-B3CD-054A-B865-96845740069E}" presName="compNode" presStyleCnt="0"/>
      <dgm:spPr/>
    </dgm:pt>
    <dgm:pt modelId="{59E25A38-890E-4D2C-B776-7E7384456A21}" type="pres">
      <dgm:prSet presAssocID="{9CC013D4-B3CD-054A-B865-96845740069E}" presName="bgRect" presStyleLbl="bgShp" presStyleIdx="3" presStyleCnt="4"/>
      <dgm:spPr/>
    </dgm:pt>
    <dgm:pt modelId="{5F53EFF1-7C9F-4344-B12A-817EF7E4DC75}" type="pres">
      <dgm:prSet presAssocID="{9CC013D4-B3CD-054A-B865-9684574006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AFE5C2D4-23E8-485A-89C7-632808BAF0D9}" type="pres">
      <dgm:prSet presAssocID="{9CC013D4-B3CD-054A-B865-96845740069E}" presName="spaceRect" presStyleCnt="0"/>
      <dgm:spPr/>
    </dgm:pt>
    <dgm:pt modelId="{22B6004A-5229-4816-843C-7A67216A78BC}" type="pres">
      <dgm:prSet presAssocID="{9CC013D4-B3CD-054A-B865-96845740069E}" presName="parTx" presStyleLbl="revTx" presStyleIdx="3" presStyleCnt="4">
        <dgm:presLayoutVars>
          <dgm:chMax val="0"/>
          <dgm:chPref val="0"/>
        </dgm:presLayoutVars>
      </dgm:prSet>
      <dgm:spPr/>
    </dgm:pt>
  </dgm:ptLst>
  <dgm:cxnLst>
    <dgm:cxn modelId="{4179F510-6999-4692-8A4A-FE83FAD7B36B}" srcId="{1AA15753-FC32-49EE-BC57-51BCE2316494}" destId="{8C627E9F-5D79-4FFE-93E3-08A76720FD6E}" srcOrd="1" destOrd="0" parTransId="{FA575A90-8FD3-40C1-81EA-E6B6CAC977CA}" sibTransId="{C8790F36-B766-4626-822C-0AF54E29F293}"/>
    <dgm:cxn modelId="{B1745B2A-446D-4FAC-BCD7-F639BEF5C7FD}" srcId="{1AA15753-FC32-49EE-BC57-51BCE2316494}" destId="{E7671A6F-C6D7-4AE6-8227-C5B76CD9EF8B}" srcOrd="0" destOrd="0" parTransId="{531F74D2-E4D7-47BD-89B2-4DFFBB205847}" sibTransId="{424846AF-ADDB-4FEF-A0F8-BC030FA22DEE}"/>
    <dgm:cxn modelId="{246DB04A-5CD6-D645-AEA3-93D67FE925F3}" type="presOf" srcId="{E7671A6F-C6D7-4AE6-8227-C5B76CD9EF8B}" destId="{0677ED1D-49FF-4685-97AD-72D037D0AA07}" srcOrd="0" destOrd="0" presId="urn:microsoft.com/office/officeart/2018/2/layout/IconVerticalSolidList"/>
    <dgm:cxn modelId="{7D6E8567-1D09-3343-B710-FB81A4F7D0EC}" srcId="{1AA15753-FC32-49EE-BC57-51BCE2316494}" destId="{9CC013D4-B3CD-054A-B865-96845740069E}" srcOrd="3" destOrd="0" parTransId="{A27B2A90-C2DE-D243-B47D-0947FDB17343}" sibTransId="{18D02699-D979-104E-878C-3E7FAB70ADF7}"/>
    <dgm:cxn modelId="{0D8EA594-46F4-E149-BA6C-E246EFBFD2AB}" type="presOf" srcId="{8C627E9F-5D79-4FFE-93E3-08A76720FD6E}" destId="{7AF6B596-806E-43CA-96DD-BF573929D061}" srcOrd="0" destOrd="0" presId="urn:microsoft.com/office/officeart/2018/2/layout/IconVerticalSolidList"/>
    <dgm:cxn modelId="{6B1198BD-9199-0E43-BC2E-D24E0AE6ACCA}" type="presOf" srcId="{9CC013D4-B3CD-054A-B865-96845740069E}" destId="{22B6004A-5229-4816-843C-7A67216A78BC}" srcOrd="0" destOrd="0" presId="urn:microsoft.com/office/officeart/2018/2/layout/IconVerticalSolidList"/>
    <dgm:cxn modelId="{7796ECE6-1B1A-E140-B172-C8E5C7650603}" type="presOf" srcId="{D263082D-774C-411F-84C2-A89CCD7A965D}" destId="{D3332685-1B6C-4FB4-9399-E60C2079B0F3}" srcOrd="0" destOrd="0" presId="urn:microsoft.com/office/officeart/2018/2/layout/IconVerticalSolidList"/>
    <dgm:cxn modelId="{9E2EBFF0-3EDE-5742-A763-8CD55AB06F6D}" type="presOf" srcId="{1AA15753-FC32-49EE-BC57-51BCE2316494}" destId="{27A948B6-4DE5-4453-BA20-D4ECD1E149EF}" srcOrd="0" destOrd="0" presId="urn:microsoft.com/office/officeart/2018/2/layout/IconVerticalSolidList"/>
    <dgm:cxn modelId="{F3C7D9FD-4ECE-4E12-B2D5-A3F20715F270}" srcId="{1AA15753-FC32-49EE-BC57-51BCE2316494}" destId="{D263082D-774C-411F-84C2-A89CCD7A965D}" srcOrd="2" destOrd="0" parTransId="{ED6E4636-77AC-468B-B289-3EA49AD909D3}" sibTransId="{D31FC853-7693-4044-ACB3-B4AFE3352D51}"/>
    <dgm:cxn modelId="{C3C451EF-5B88-2742-B17C-259D559C6297}" type="presParOf" srcId="{27A948B6-4DE5-4453-BA20-D4ECD1E149EF}" destId="{A91E9816-670C-471C-8896-1CE9C7721386}" srcOrd="0" destOrd="0" presId="urn:microsoft.com/office/officeart/2018/2/layout/IconVerticalSolidList"/>
    <dgm:cxn modelId="{068AD575-E649-4148-B3ED-654C1726FEE5}" type="presParOf" srcId="{A91E9816-670C-471C-8896-1CE9C7721386}" destId="{4C2A7E02-8F2F-4B25-8F68-E7604EA17A9E}" srcOrd="0" destOrd="0" presId="urn:microsoft.com/office/officeart/2018/2/layout/IconVerticalSolidList"/>
    <dgm:cxn modelId="{D81C878D-C8EE-8944-936F-390E4660FEB5}" type="presParOf" srcId="{A91E9816-670C-471C-8896-1CE9C7721386}" destId="{25C3B9C9-1515-44F5-ACB0-5C5EABBBE570}" srcOrd="1" destOrd="0" presId="urn:microsoft.com/office/officeart/2018/2/layout/IconVerticalSolidList"/>
    <dgm:cxn modelId="{766DB250-48A8-254E-8087-E90F9859D728}" type="presParOf" srcId="{A91E9816-670C-471C-8896-1CE9C7721386}" destId="{F6306DF9-880C-45D1-858F-8E477176E1BA}" srcOrd="2" destOrd="0" presId="urn:microsoft.com/office/officeart/2018/2/layout/IconVerticalSolidList"/>
    <dgm:cxn modelId="{F74A5AB6-DF61-C542-888D-585215324C84}" type="presParOf" srcId="{A91E9816-670C-471C-8896-1CE9C7721386}" destId="{0677ED1D-49FF-4685-97AD-72D037D0AA07}" srcOrd="3" destOrd="0" presId="urn:microsoft.com/office/officeart/2018/2/layout/IconVerticalSolidList"/>
    <dgm:cxn modelId="{34C59395-C456-104A-8464-00051C3C13AF}" type="presParOf" srcId="{27A948B6-4DE5-4453-BA20-D4ECD1E149EF}" destId="{0B435756-EB40-40A7-BF55-A33A31A0F782}" srcOrd="1" destOrd="0" presId="urn:microsoft.com/office/officeart/2018/2/layout/IconVerticalSolidList"/>
    <dgm:cxn modelId="{E3809647-6A9B-E64A-8D54-1C49A9F39BAB}" type="presParOf" srcId="{27A948B6-4DE5-4453-BA20-D4ECD1E149EF}" destId="{421EA053-F52D-482F-9A95-F0D1C9D84E22}" srcOrd="2" destOrd="0" presId="urn:microsoft.com/office/officeart/2018/2/layout/IconVerticalSolidList"/>
    <dgm:cxn modelId="{A3D9F126-6C00-6745-9F79-CE9CE7FE18CC}" type="presParOf" srcId="{421EA053-F52D-482F-9A95-F0D1C9D84E22}" destId="{FFF1E9D3-0626-4AE3-BEBD-B30A43E864DA}" srcOrd="0" destOrd="0" presId="urn:microsoft.com/office/officeart/2018/2/layout/IconVerticalSolidList"/>
    <dgm:cxn modelId="{EC5CC53C-94C3-964C-AAA4-6FDE6E5802B1}" type="presParOf" srcId="{421EA053-F52D-482F-9A95-F0D1C9D84E22}" destId="{9D5BFBA8-F0D9-4B26-91B0-C0D3CE3B6850}" srcOrd="1" destOrd="0" presId="urn:microsoft.com/office/officeart/2018/2/layout/IconVerticalSolidList"/>
    <dgm:cxn modelId="{C8E3339D-EEF0-EF43-BA59-4635E5063B63}" type="presParOf" srcId="{421EA053-F52D-482F-9A95-F0D1C9D84E22}" destId="{5FDE749B-892D-4E9B-88D9-04A84968FB52}" srcOrd="2" destOrd="0" presId="urn:microsoft.com/office/officeart/2018/2/layout/IconVerticalSolidList"/>
    <dgm:cxn modelId="{1AA1138B-0799-DA43-ADD3-C7A40A5A44DB}" type="presParOf" srcId="{421EA053-F52D-482F-9A95-F0D1C9D84E22}" destId="{7AF6B596-806E-43CA-96DD-BF573929D061}" srcOrd="3" destOrd="0" presId="urn:microsoft.com/office/officeart/2018/2/layout/IconVerticalSolidList"/>
    <dgm:cxn modelId="{B06CAB4F-077B-DC49-9977-535B9FFB02E2}" type="presParOf" srcId="{27A948B6-4DE5-4453-BA20-D4ECD1E149EF}" destId="{1DA47869-3CC7-45BE-BA02-1B5BFC860262}" srcOrd="3" destOrd="0" presId="urn:microsoft.com/office/officeart/2018/2/layout/IconVerticalSolidList"/>
    <dgm:cxn modelId="{E859AC32-4E04-8548-9FA8-57E33A8DD392}" type="presParOf" srcId="{27A948B6-4DE5-4453-BA20-D4ECD1E149EF}" destId="{0EACBB67-2296-4C40-99B6-736E95C312E3}" srcOrd="4" destOrd="0" presId="urn:microsoft.com/office/officeart/2018/2/layout/IconVerticalSolidList"/>
    <dgm:cxn modelId="{B4C8C5D0-F615-1C41-A212-E21D25D52AA2}" type="presParOf" srcId="{0EACBB67-2296-4C40-99B6-736E95C312E3}" destId="{CB03F7F4-8EBA-43ED-8D2E-B231283A1282}" srcOrd="0" destOrd="0" presId="urn:microsoft.com/office/officeart/2018/2/layout/IconVerticalSolidList"/>
    <dgm:cxn modelId="{6FE7B320-5413-EA40-9B78-276452256B1B}" type="presParOf" srcId="{0EACBB67-2296-4C40-99B6-736E95C312E3}" destId="{3D254C01-9C8B-4DBA-B2EC-767D57D370FF}" srcOrd="1" destOrd="0" presId="urn:microsoft.com/office/officeart/2018/2/layout/IconVerticalSolidList"/>
    <dgm:cxn modelId="{2DC335BE-D4D0-F743-AC3B-584257D87B5E}" type="presParOf" srcId="{0EACBB67-2296-4C40-99B6-736E95C312E3}" destId="{9D744DCB-EBC2-4716-BE2F-4983A3EFBF87}" srcOrd="2" destOrd="0" presId="urn:microsoft.com/office/officeart/2018/2/layout/IconVerticalSolidList"/>
    <dgm:cxn modelId="{53B72E43-6C93-B24F-AB6F-54C70BC0A159}" type="presParOf" srcId="{0EACBB67-2296-4C40-99B6-736E95C312E3}" destId="{D3332685-1B6C-4FB4-9399-E60C2079B0F3}" srcOrd="3" destOrd="0" presId="urn:microsoft.com/office/officeart/2018/2/layout/IconVerticalSolidList"/>
    <dgm:cxn modelId="{273070AF-4A9E-5E48-AFC2-70AD23658EE5}" type="presParOf" srcId="{27A948B6-4DE5-4453-BA20-D4ECD1E149EF}" destId="{8B494AE7-A754-4852-94B0-90C6F5C29937}" srcOrd="5" destOrd="0" presId="urn:microsoft.com/office/officeart/2018/2/layout/IconVerticalSolidList"/>
    <dgm:cxn modelId="{46C809BC-7D9E-D34D-A326-725D604E975D}" type="presParOf" srcId="{27A948B6-4DE5-4453-BA20-D4ECD1E149EF}" destId="{B2DF3FE3-5BB2-4440-B8BD-FB8DA9705A0E}" srcOrd="6" destOrd="0" presId="urn:microsoft.com/office/officeart/2018/2/layout/IconVerticalSolidList"/>
    <dgm:cxn modelId="{EE5E9108-D3F7-874E-A847-BCE78F1FF8CB}" type="presParOf" srcId="{B2DF3FE3-5BB2-4440-B8BD-FB8DA9705A0E}" destId="{59E25A38-890E-4D2C-B776-7E7384456A21}" srcOrd="0" destOrd="0" presId="urn:microsoft.com/office/officeart/2018/2/layout/IconVerticalSolidList"/>
    <dgm:cxn modelId="{321897D0-ECAC-0648-A2AD-684725C053A6}" type="presParOf" srcId="{B2DF3FE3-5BB2-4440-B8BD-FB8DA9705A0E}" destId="{5F53EFF1-7C9F-4344-B12A-817EF7E4DC75}" srcOrd="1" destOrd="0" presId="urn:microsoft.com/office/officeart/2018/2/layout/IconVerticalSolidList"/>
    <dgm:cxn modelId="{C6742F06-9731-2148-A017-8401BA8B7331}" type="presParOf" srcId="{B2DF3FE3-5BB2-4440-B8BD-FB8DA9705A0E}" destId="{AFE5C2D4-23E8-485A-89C7-632808BAF0D9}" srcOrd="2" destOrd="0" presId="urn:microsoft.com/office/officeart/2018/2/layout/IconVerticalSolidList"/>
    <dgm:cxn modelId="{8BF54710-4E68-E14F-9EB0-6AACCE038175}" type="presParOf" srcId="{B2DF3FE3-5BB2-4440-B8BD-FB8DA9705A0E}" destId="{22B6004A-5229-4816-843C-7A67216A78BC}"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F6365F-3931-46AB-A3CE-EE2F15C56F8F}"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5EDB7A8D-04AE-4B67-B416-C4343B911994}">
      <dgm:prSet/>
      <dgm:spPr/>
      <dgm:t>
        <a:bodyPr/>
        <a:lstStyle/>
        <a:p>
          <a:pPr>
            <a:lnSpc>
              <a:spcPct val="100000"/>
            </a:lnSpc>
          </a:pPr>
          <a:r>
            <a:rPr lang="en-US" b="0" i="0" dirty="0">
              <a:latin typeface="Arial" panose="020B0604020202020204" pitchFamily="34" charset="0"/>
              <a:cs typeface="Arial" panose="020B0604020202020204" pitchFamily="34" charset="0"/>
            </a:rPr>
            <a:t>Python 3.x</a:t>
          </a:r>
          <a:endParaRPr lang="en-US" dirty="0">
            <a:latin typeface="Arial" panose="020B0604020202020204" pitchFamily="34" charset="0"/>
            <a:cs typeface="Arial" panose="020B0604020202020204" pitchFamily="34" charset="0"/>
          </a:endParaRPr>
        </a:p>
      </dgm:t>
    </dgm:pt>
    <dgm:pt modelId="{463E7169-3564-4CDF-AC1E-03505165620C}" type="parTrans" cxnId="{89682FEB-0375-4477-BFE8-00902EED9E05}">
      <dgm:prSet/>
      <dgm:spPr/>
      <dgm:t>
        <a:bodyPr/>
        <a:lstStyle/>
        <a:p>
          <a:endParaRPr lang="en-US"/>
        </a:p>
      </dgm:t>
    </dgm:pt>
    <dgm:pt modelId="{EEB7E7BD-AD62-41A5-82AD-D6A85EF5B804}" type="sibTrans" cxnId="{89682FEB-0375-4477-BFE8-00902EED9E05}">
      <dgm:prSet/>
      <dgm:spPr/>
      <dgm:t>
        <a:bodyPr/>
        <a:lstStyle/>
        <a:p>
          <a:endParaRPr lang="en-US"/>
        </a:p>
      </dgm:t>
    </dgm:pt>
    <dgm:pt modelId="{4AAB3EE0-A797-401C-AE04-689D369FE391}">
      <dgm:prSet/>
      <dgm:spPr/>
      <dgm:t>
        <a:bodyPr/>
        <a:lstStyle/>
        <a:p>
          <a:pPr>
            <a:lnSpc>
              <a:spcPct val="100000"/>
            </a:lnSpc>
          </a:pPr>
          <a:r>
            <a:rPr lang="en-US" dirty="0">
              <a:latin typeface="Arial" panose="020B0604020202020204" pitchFamily="34" charset="0"/>
              <a:cs typeface="Arial" panose="020B0604020202020204" pitchFamily="34" charset="0"/>
            </a:rPr>
            <a:t>Jupyter Notebook</a:t>
          </a:r>
        </a:p>
      </dgm:t>
    </dgm:pt>
    <dgm:pt modelId="{B5BEBEF2-498D-4713-9462-6A51F7A5BB64}" type="parTrans" cxnId="{EFC8FD3D-FD1C-4A00-8062-AA86E9FC1565}">
      <dgm:prSet/>
      <dgm:spPr/>
      <dgm:t>
        <a:bodyPr/>
        <a:lstStyle/>
        <a:p>
          <a:endParaRPr lang="en-US"/>
        </a:p>
      </dgm:t>
    </dgm:pt>
    <dgm:pt modelId="{371BEEEE-41E6-4865-8C90-7251FFF4F236}" type="sibTrans" cxnId="{EFC8FD3D-FD1C-4A00-8062-AA86E9FC1565}">
      <dgm:prSet/>
      <dgm:spPr/>
      <dgm:t>
        <a:bodyPr/>
        <a:lstStyle/>
        <a:p>
          <a:endParaRPr lang="en-US"/>
        </a:p>
      </dgm:t>
    </dgm:pt>
    <dgm:pt modelId="{3D2C1119-0DC1-4648-B91A-F7BDBA740394}">
      <dgm:prSet/>
      <dgm:spPr/>
      <dgm:t>
        <a:bodyPr/>
        <a:lstStyle/>
        <a:p>
          <a:pPr>
            <a:lnSpc>
              <a:spcPct val="100000"/>
            </a:lnSpc>
          </a:pPr>
          <a:r>
            <a:rPr lang="en-US" b="0" i="0">
              <a:latin typeface="Arial" panose="020B0604020202020204" pitchFamily="34" charset="0"/>
              <a:cs typeface="Arial" panose="020B0604020202020204" pitchFamily="34" charset="0"/>
            </a:rPr>
            <a:t>Required Python packages: pandas, numpy, matplotlib, seaborn, scikit-learn, wordcloud, pickle</a:t>
          </a:r>
          <a:endParaRPr lang="en-US">
            <a:latin typeface="Arial" panose="020B0604020202020204" pitchFamily="34" charset="0"/>
            <a:cs typeface="Arial" panose="020B0604020202020204" pitchFamily="34" charset="0"/>
          </a:endParaRPr>
        </a:p>
      </dgm:t>
    </dgm:pt>
    <dgm:pt modelId="{2ED76EF1-F8B6-439B-9B85-73C122FC9079}" type="parTrans" cxnId="{94B5ABD4-45C2-4C27-8F58-3724A09FE39B}">
      <dgm:prSet/>
      <dgm:spPr/>
      <dgm:t>
        <a:bodyPr/>
        <a:lstStyle/>
        <a:p>
          <a:endParaRPr lang="en-US"/>
        </a:p>
      </dgm:t>
    </dgm:pt>
    <dgm:pt modelId="{DA7FA9EA-F330-4372-BC12-9366E509CF68}" type="sibTrans" cxnId="{94B5ABD4-45C2-4C27-8F58-3724A09FE39B}">
      <dgm:prSet/>
      <dgm:spPr/>
      <dgm:t>
        <a:bodyPr/>
        <a:lstStyle/>
        <a:p>
          <a:endParaRPr lang="en-US"/>
        </a:p>
      </dgm:t>
    </dgm:pt>
    <dgm:pt modelId="{A10FD7B6-068A-4B0F-84BD-ED02A83290CE}" type="pres">
      <dgm:prSet presAssocID="{C0F6365F-3931-46AB-A3CE-EE2F15C56F8F}" presName="root" presStyleCnt="0">
        <dgm:presLayoutVars>
          <dgm:dir/>
          <dgm:resizeHandles val="exact"/>
        </dgm:presLayoutVars>
      </dgm:prSet>
      <dgm:spPr/>
    </dgm:pt>
    <dgm:pt modelId="{73ED81D7-7FF7-4A89-8F12-3FCE331A0301}" type="pres">
      <dgm:prSet presAssocID="{5EDB7A8D-04AE-4B67-B416-C4343B911994}" presName="compNode" presStyleCnt="0"/>
      <dgm:spPr/>
    </dgm:pt>
    <dgm:pt modelId="{DA9343EB-4E24-448F-B006-888BA50A6EE8}" type="pres">
      <dgm:prSet presAssocID="{5EDB7A8D-04AE-4B67-B416-C4343B911994}" presName="bgRect" presStyleLbl="bgShp" presStyleIdx="0" presStyleCnt="3"/>
      <dgm:spPr/>
    </dgm:pt>
    <dgm:pt modelId="{8FE6035D-ECFF-4A49-8E19-2F920D9BB34C}" type="pres">
      <dgm:prSet presAssocID="{5EDB7A8D-04AE-4B67-B416-C4343B9119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4DECBDA6-ADB3-409B-9944-79757023483E}" type="pres">
      <dgm:prSet presAssocID="{5EDB7A8D-04AE-4B67-B416-C4343B911994}" presName="spaceRect" presStyleCnt="0"/>
      <dgm:spPr/>
    </dgm:pt>
    <dgm:pt modelId="{D761C7E1-DA8D-4A71-B0ED-A08E660573BB}" type="pres">
      <dgm:prSet presAssocID="{5EDB7A8D-04AE-4B67-B416-C4343B911994}" presName="parTx" presStyleLbl="revTx" presStyleIdx="0" presStyleCnt="3">
        <dgm:presLayoutVars>
          <dgm:chMax val="0"/>
          <dgm:chPref val="0"/>
        </dgm:presLayoutVars>
      </dgm:prSet>
      <dgm:spPr/>
    </dgm:pt>
    <dgm:pt modelId="{958BF162-89B1-41C3-9CE4-46D68344398A}" type="pres">
      <dgm:prSet presAssocID="{EEB7E7BD-AD62-41A5-82AD-D6A85EF5B804}" presName="sibTrans" presStyleCnt="0"/>
      <dgm:spPr/>
    </dgm:pt>
    <dgm:pt modelId="{BF4EFB05-6E6E-4847-8BAD-31F45A19A7EF}" type="pres">
      <dgm:prSet presAssocID="{4AAB3EE0-A797-401C-AE04-689D369FE391}" presName="compNode" presStyleCnt="0"/>
      <dgm:spPr/>
    </dgm:pt>
    <dgm:pt modelId="{8BE5D0D4-1895-473D-9EF4-840AC382F86B}" type="pres">
      <dgm:prSet presAssocID="{4AAB3EE0-A797-401C-AE04-689D369FE391}" presName="bgRect" presStyleLbl="bgShp" presStyleIdx="1" presStyleCnt="3"/>
      <dgm:spPr/>
    </dgm:pt>
    <dgm:pt modelId="{6FC03769-0669-4BBE-BAF8-99F921DEF6FB}" type="pres">
      <dgm:prSet presAssocID="{4AAB3EE0-A797-401C-AE04-689D369FE39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ncil"/>
        </a:ext>
      </dgm:extLst>
    </dgm:pt>
    <dgm:pt modelId="{1F28D8C2-3DB0-4421-A4E9-C183C5E8E59F}" type="pres">
      <dgm:prSet presAssocID="{4AAB3EE0-A797-401C-AE04-689D369FE391}" presName="spaceRect" presStyleCnt="0"/>
      <dgm:spPr/>
    </dgm:pt>
    <dgm:pt modelId="{F5DD433D-56DE-4035-8E4A-E3D973119B84}" type="pres">
      <dgm:prSet presAssocID="{4AAB3EE0-A797-401C-AE04-689D369FE391}" presName="parTx" presStyleLbl="revTx" presStyleIdx="1" presStyleCnt="3">
        <dgm:presLayoutVars>
          <dgm:chMax val="0"/>
          <dgm:chPref val="0"/>
        </dgm:presLayoutVars>
      </dgm:prSet>
      <dgm:spPr/>
    </dgm:pt>
    <dgm:pt modelId="{40EB6389-7AA2-43B8-94CB-86BCC2F00C09}" type="pres">
      <dgm:prSet presAssocID="{371BEEEE-41E6-4865-8C90-7251FFF4F236}" presName="sibTrans" presStyleCnt="0"/>
      <dgm:spPr/>
    </dgm:pt>
    <dgm:pt modelId="{B50DE915-D3C8-4AC7-A955-45A06FD50E4B}" type="pres">
      <dgm:prSet presAssocID="{3D2C1119-0DC1-4648-B91A-F7BDBA740394}" presName="compNode" presStyleCnt="0"/>
      <dgm:spPr/>
    </dgm:pt>
    <dgm:pt modelId="{9DF05385-0E7B-4EAB-84D7-F2F02197F567}" type="pres">
      <dgm:prSet presAssocID="{3D2C1119-0DC1-4648-B91A-F7BDBA740394}" presName="bgRect" presStyleLbl="bgShp" presStyleIdx="2" presStyleCnt="3"/>
      <dgm:spPr/>
    </dgm:pt>
    <dgm:pt modelId="{FB80AD3C-72DE-4D04-A997-1BB5039F93C2}" type="pres">
      <dgm:prSet presAssocID="{3D2C1119-0DC1-4648-B91A-F7BDBA7403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anda"/>
        </a:ext>
      </dgm:extLst>
    </dgm:pt>
    <dgm:pt modelId="{73E19AF1-7575-47FD-B96E-7755AD36F640}" type="pres">
      <dgm:prSet presAssocID="{3D2C1119-0DC1-4648-B91A-F7BDBA740394}" presName="spaceRect" presStyleCnt="0"/>
      <dgm:spPr/>
    </dgm:pt>
    <dgm:pt modelId="{A5FC8082-2DFF-449A-816D-92445A440135}" type="pres">
      <dgm:prSet presAssocID="{3D2C1119-0DC1-4648-B91A-F7BDBA740394}" presName="parTx" presStyleLbl="revTx" presStyleIdx="2" presStyleCnt="3">
        <dgm:presLayoutVars>
          <dgm:chMax val="0"/>
          <dgm:chPref val="0"/>
        </dgm:presLayoutVars>
      </dgm:prSet>
      <dgm:spPr/>
    </dgm:pt>
  </dgm:ptLst>
  <dgm:cxnLst>
    <dgm:cxn modelId="{EFC8FD3D-FD1C-4A00-8062-AA86E9FC1565}" srcId="{C0F6365F-3931-46AB-A3CE-EE2F15C56F8F}" destId="{4AAB3EE0-A797-401C-AE04-689D369FE391}" srcOrd="1" destOrd="0" parTransId="{B5BEBEF2-498D-4713-9462-6A51F7A5BB64}" sibTransId="{371BEEEE-41E6-4865-8C90-7251FFF4F236}"/>
    <dgm:cxn modelId="{50BE9A3E-A4EC-2C47-816F-35FC7523D697}" type="presOf" srcId="{4AAB3EE0-A797-401C-AE04-689D369FE391}" destId="{F5DD433D-56DE-4035-8E4A-E3D973119B84}" srcOrd="0" destOrd="0" presId="urn:microsoft.com/office/officeart/2018/2/layout/IconVerticalSolidList"/>
    <dgm:cxn modelId="{1A1D4476-5B4F-4644-976C-D9EEA750FACD}" type="presOf" srcId="{5EDB7A8D-04AE-4B67-B416-C4343B911994}" destId="{D761C7E1-DA8D-4A71-B0ED-A08E660573BB}" srcOrd="0" destOrd="0" presId="urn:microsoft.com/office/officeart/2018/2/layout/IconVerticalSolidList"/>
    <dgm:cxn modelId="{C8CF5381-48B0-9542-A83C-62551C11972D}" type="presOf" srcId="{3D2C1119-0DC1-4648-B91A-F7BDBA740394}" destId="{A5FC8082-2DFF-449A-816D-92445A440135}" srcOrd="0" destOrd="0" presId="urn:microsoft.com/office/officeart/2018/2/layout/IconVerticalSolidList"/>
    <dgm:cxn modelId="{FF770A85-3B56-CD42-B12D-39EB00B419A6}" type="presOf" srcId="{C0F6365F-3931-46AB-A3CE-EE2F15C56F8F}" destId="{A10FD7B6-068A-4B0F-84BD-ED02A83290CE}" srcOrd="0" destOrd="0" presId="urn:microsoft.com/office/officeart/2018/2/layout/IconVerticalSolidList"/>
    <dgm:cxn modelId="{94B5ABD4-45C2-4C27-8F58-3724A09FE39B}" srcId="{C0F6365F-3931-46AB-A3CE-EE2F15C56F8F}" destId="{3D2C1119-0DC1-4648-B91A-F7BDBA740394}" srcOrd="2" destOrd="0" parTransId="{2ED76EF1-F8B6-439B-9B85-73C122FC9079}" sibTransId="{DA7FA9EA-F330-4372-BC12-9366E509CF68}"/>
    <dgm:cxn modelId="{89682FEB-0375-4477-BFE8-00902EED9E05}" srcId="{C0F6365F-3931-46AB-A3CE-EE2F15C56F8F}" destId="{5EDB7A8D-04AE-4B67-B416-C4343B911994}" srcOrd="0" destOrd="0" parTransId="{463E7169-3564-4CDF-AC1E-03505165620C}" sibTransId="{EEB7E7BD-AD62-41A5-82AD-D6A85EF5B804}"/>
    <dgm:cxn modelId="{D3B1ED95-B4EE-2D40-B75E-2135272E2D8D}" type="presParOf" srcId="{A10FD7B6-068A-4B0F-84BD-ED02A83290CE}" destId="{73ED81D7-7FF7-4A89-8F12-3FCE331A0301}" srcOrd="0" destOrd="0" presId="urn:microsoft.com/office/officeart/2018/2/layout/IconVerticalSolidList"/>
    <dgm:cxn modelId="{6BD0D4A4-D398-C943-B924-65AE1289AB45}" type="presParOf" srcId="{73ED81D7-7FF7-4A89-8F12-3FCE331A0301}" destId="{DA9343EB-4E24-448F-B006-888BA50A6EE8}" srcOrd="0" destOrd="0" presId="urn:microsoft.com/office/officeart/2018/2/layout/IconVerticalSolidList"/>
    <dgm:cxn modelId="{AE428DEA-913B-AF4B-9475-BA3D65474174}" type="presParOf" srcId="{73ED81D7-7FF7-4A89-8F12-3FCE331A0301}" destId="{8FE6035D-ECFF-4A49-8E19-2F920D9BB34C}" srcOrd="1" destOrd="0" presId="urn:microsoft.com/office/officeart/2018/2/layout/IconVerticalSolidList"/>
    <dgm:cxn modelId="{1D454DA0-D95C-8742-804B-C9FA62547A3F}" type="presParOf" srcId="{73ED81D7-7FF7-4A89-8F12-3FCE331A0301}" destId="{4DECBDA6-ADB3-409B-9944-79757023483E}" srcOrd="2" destOrd="0" presId="urn:microsoft.com/office/officeart/2018/2/layout/IconVerticalSolidList"/>
    <dgm:cxn modelId="{CB1E0DFC-0AF7-454E-949B-71F531769E2C}" type="presParOf" srcId="{73ED81D7-7FF7-4A89-8F12-3FCE331A0301}" destId="{D761C7E1-DA8D-4A71-B0ED-A08E660573BB}" srcOrd="3" destOrd="0" presId="urn:microsoft.com/office/officeart/2018/2/layout/IconVerticalSolidList"/>
    <dgm:cxn modelId="{A2F230DB-2404-CE4C-BFA0-B67A6E02182A}" type="presParOf" srcId="{A10FD7B6-068A-4B0F-84BD-ED02A83290CE}" destId="{958BF162-89B1-41C3-9CE4-46D68344398A}" srcOrd="1" destOrd="0" presId="urn:microsoft.com/office/officeart/2018/2/layout/IconVerticalSolidList"/>
    <dgm:cxn modelId="{540E7FF6-5C2F-DD4F-A203-067571F410B2}" type="presParOf" srcId="{A10FD7B6-068A-4B0F-84BD-ED02A83290CE}" destId="{BF4EFB05-6E6E-4847-8BAD-31F45A19A7EF}" srcOrd="2" destOrd="0" presId="urn:microsoft.com/office/officeart/2018/2/layout/IconVerticalSolidList"/>
    <dgm:cxn modelId="{22E8628B-5ED1-304F-BEDD-8735382CFB83}" type="presParOf" srcId="{BF4EFB05-6E6E-4847-8BAD-31F45A19A7EF}" destId="{8BE5D0D4-1895-473D-9EF4-840AC382F86B}" srcOrd="0" destOrd="0" presId="urn:microsoft.com/office/officeart/2018/2/layout/IconVerticalSolidList"/>
    <dgm:cxn modelId="{9362C06F-7DDC-9E44-978F-822C79D245B6}" type="presParOf" srcId="{BF4EFB05-6E6E-4847-8BAD-31F45A19A7EF}" destId="{6FC03769-0669-4BBE-BAF8-99F921DEF6FB}" srcOrd="1" destOrd="0" presId="urn:microsoft.com/office/officeart/2018/2/layout/IconVerticalSolidList"/>
    <dgm:cxn modelId="{C9C45FE9-1042-7242-9765-2ADDAF671A83}" type="presParOf" srcId="{BF4EFB05-6E6E-4847-8BAD-31F45A19A7EF}" destId="{1F28D8C2-3DB0-4421-A4E9-C183C5E8E59F}" srcOrd="2" destOrd="0" presId="urn:microsoft.com/office/officeart/2018/2/layout/IconVerticalSolidList"/>
    <dgm:cxn modelId="{764D3061-1361-7340-BC4E-B233238C069E}" type="presParOf" srcId="{BF4EFB05-6E6E-4847-8BAD-31F45A19A7EF}" destId="{F5DD433D-56DE-4035-8E4A-E3D973119B84}" srcOrd="3" destOrd="0" presId="urn:microsoft.com/office/officeart/2018/2/layout/IconVerticalSolidList"/>
    <dgm:cxn modelId="{BF36E7A0-7DEC-FE42-B97A-D3EEAFB3DFB0}" type="presParOf" srcId="{A10FD7B6-068A-4B0F-84BD-ED02A83290CE}" destId="{40EB6389-7AA2-43B8-94CB-86BCC2F00C09}" srcOrd="3" destOrd="0" presId="urn:microsoft.com/office/officeart/2018/2/layout/IconVerticalSolidList"/>
    <dgm:cxn modelId="{1D0056FC-6877-324E-98A6-DA64A1E453A8}" type="presParOf" srcId="{A10FD7B6-068A-4B0F-84BD-ED02A83290CE}" destId="{B50DE915-D3C8-4AC7-A955-45A06FD50E4B}" srcOrd="4" destOrd="0" presId="urn:microsoft.com/office/officeart/2018/2/layout/IconVerticalSolidList"/>
    <dgm:cxn modelId="{C1085097-244E-A545-A8E2-E96D8A359A8B}" type="presParOf" srcId="{B50DE915-D3C8-4AC7-A955-45A06FD50E4B}" destId="{9DF05385-0E7B-4EAB-84D7-F2F02197F567}" srcOrd="0" destOrd="0" presId="urn:microsoft.com/office/officeart/2018/2/layout/IconVerticalSolidList"/>
    <dgm:cxn modelId="{AF20C2F6-FB59-9E4A-842F-FB3AFE3C718B}" type="presParOf" srcId="{B50DE915-D3C8-4AC7-A955-45A06FD50E4B}" destId="{FB80AD3C-72DE-4D04-A997-1BB5039F93C2}" srcOrd="1" destOrd="0" presId="urn:microsoft.com/office/officeart/2018/2/layout/IconVerticalSolidList"/>
    <dgm:cxn modelId="{504071D2-7F72-B447-AF29-53BDF0E65564}" type="presParOf" srcId="{B50DE915-D3C8-4AC7-A955-45A06FD50E4B}" destId="{73E19AF1-7575-47FD-B96E-7755AD36F640}" srcOrd="2" destOrd="0" presId="urn:microsoft.com/office/officeart/2018/2/layout/IconVerticalSolidList"/>
    <dgm:cxn modelId="{E2013EFD-F639-B043-A608-89EA484C4237}" type="presParOf" srcId="{B50DE915-D3C8-4AC7-A955-45A06FD50E4B}" destId="{A5FC8082-2DFF-449A-816D-92445A44013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CD06F0-E550-4A83-BCF0-E914534D532C}" type="doc">
      <dgm:prSet loTypeId="urn:microsoft.com/office/officeart/2018/2/layout/IconLabelList" loCatId="icon" qsTypeId="urn:microsoft.com/office/officeart/2005/8/quickstyle/simple1" qsCatId="simple" csTypeId="urn:microsoft.com/office/officeart/2005/8/colors/colorful2" csCatId="colorful" phldr="1"/>
      <dgm:spPr/>
      <dgm:t>
        <a:bodyPr/>
        <a:lstStyle/>
        <a:p>
          <a:endParaRPr lang="en-US"/>
        </a:p>
      </dgm:t>
    </dgm:pt>
    <dgm:pt modelId="{12C76D08-35CD-47EF-B328-66C62B5F0C36}">
      <dgm:prSet/>
      <dgm:spPr/>
      <dgm:t>
        <a:bodyPr/>
        <a:lstStyle/>
        <a:p>
          <a:pPr>
            <a:lnSpc>
              <a:spcPct val="100000"/>
            </a:lnSpc>
          </a:pPr>
          <a:r>
            <a:rPr lang="en-US" dirty="0">
              <a:latin typeface="Arial" panose="020B0604020202020204" pitchFamily="34" charset="0"/>
              <a:cs typeface="Arial" panose="020B0604020202020204" pitchFamily="34" charset="0"/>
            </a:rPr>
            <a:t>Clone the repository:</a:t>
          </a:r>
        </a:p>
      </dgm:t>
    </dgm:pt>
    <dgm:pt modelId="{110D2ECB-1D6A-4774-9D7F-39ED56370B3B}" type="parTrans" cxnId="{E26A12A3-BBC1-4AE8-8394-DB5467C52A1B}">
      <dgm:prSet/>
      <dgm:spPr/>
      <dgm:t>
        <a:bodyPr/>
        <a:lstStyle/>
        <a:p>
          <a:endParaRPr lang="en-US"/>
        </a:p>
      </dgm:t>
    </dgm:pt>
    <dgm:pt modelId="{DF175771-7D3D-480A-ADC1-96CE499E7A96}" type="sibTrans" cxnId="{E26A12A3-BBC1-4AE8-8394-DB5467C52A1B}">
      <dgm:prSet/>
      <dgm:spPr/>
      <dgm:t>
        <a:bodyPr/>
        <a:lstStyle/>
        <a:p>
          <a:endParaRPr lang="en-US"/>
        </a:p>
      </dgm:t>
    </dgm:pt>
    <dgm:pt modelId="{936F9CB2-0ED9-4E95-806E-4A58DFE9A1B1}">
      <dgm:prSet/>
      <dgm:spPr/>
      <dgm:t>
        <a:bodyPr/>
        <a:lstStyle/>
        <a:p>
          <a:pPr>
            <a:lnSpc>
              <a:spcPct val="100000"/>
            </a:lnSpc>
          </a:pPr>
          <a:r>
            <a:rPr lang="en-US" dirty="0">
              <a:latin typeface="Arial" panose="020B0604020202020204" pitchFamily="34" charset="0"/>
              <a:cs typeface="Arial" panose="020B0604020202020204" pitchFamily="34" charset="0"/>
            </a:rPr>
            <a:t>Install required packages:</a:t>
          </a:r>
        </a:p>
        <a:p>
          <a:pPr>
            <a:lnSpc>
              <a:spcPct val="100000"/>
            </a:lnSpc>
          </a:pPr>
          <a:endParaRPr lang="en-US" dirty="0">
            <a:latin typeface="Arial" panose="020B0604020202020204" pitchFamily="34" charset="0"/>
            <a:cs typeface="Arial" panose="020B0604020202020204" pitchFamily="34" charset="0"/>
          </a:endParaRPr>
        </a:p>
      </dgm:t>
    </dgm:pt>
    <dgm:pt modelId="{E70C99F1-7B25-4715-BDDF-E1A7C01481DA}" type="parTrans" cxnId="{778666BD-8352-4D27-BF1D-E22E3B3120FB}">
      <dgm:prSet/>
      <dgm:spPr/>
      <dgm:t>
        <a:bodyPr/>
        <a:lstStyle/>
        <a:p>
          <a:endParaRPr lang="en-US"/>
        </a:p>
      </dgm:t>
    </dgm:pt>
    <dgm:pt modelId="{888D3AF4-6A66-43B8-A27C-CED91978CAC3}" type="sibTrans" cxnId="{778666BD-8352-4D27-BF1D-E22E3B3120FB}">
      <dgm:prSet/>
      <dgm:spPr/>
      <dgm:t>
        <a:bodyPr/>
        <a:lstStyle/>
        <a:p>
          <a:endParaRPr lang="en-US"/>
        </a:p>
      </dgm:t>
    </dgm:pt>
    <dgm:pt modelId="{AFD01F3F-1DD1-456D-AF24-15D312DC0892}" type="pres">
      <dgm:prSet presAssocID="{32CD06F0-E550-4A83-BCF0-E914534D532C}" presName="root" presStyleCnt="0">
        <dgm:presLayoutVars>
          <dgm:dir/>
          <dgm:resizeHandles val="exact"/>
        </dgm:presLayoutVars>
      </dgm:prSet>
      <dgm:spPr/>
    </dgm:pt>
    <dgm:pt modelId="{2F59DF11-C3B5-49A5-AD0B-A2421D9C0DA2}" type="pres">
      <dgm:prSet presAssocID="{12C76D08-35CD-47EF-B328-66C62B5F0C36}" presName="compNode" presStyleCnt="0"/>
      <dgm:spPr/>
    </dgm:pt>
    <dgm:pt modelId="{3EC109B6-977E-4A84-B3F6-06D8E22A8AF4}" type="pres">
      <dgm:prSet presAssocID="{12C76D08-35CD-47EF-B328-66C62B5F0C3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E1F77A52-125E-493E-84EB-E1CDE8AA48D4}" type="pres">
      <dgm:prSet presAssocID="{12C76D08-35CD-47EF-B328-66C62B5F0C36}" presName="spaceRect" presStyleCnt="0"/>
      <dgm:spPr/>
    </dgm:pt>
    <dgm:pt modelId="{637DD85F-2B49-4887-A71C-11725C7FA755}" type="pres">
      <dgm:prSet presAssocID="{12C76D08-35CD-47EF-B328-66C62B5F0C36}" presName="textRect" presStyleLbl="revTx" presStyleIdx="0" presStyleCnt="2" custLinFactNeighborX="991" custLinFactNeighborY="-46922">
        <dgm:presLayoutVars>
          <dgm:chMax val="1"/>
          <dgm:chPref val="1"/>
        </dgm:presLayoutVars>
      </dgm:prSet>
      <dgm:spPr/>
    </dgm:pt>
    <dgm:pt modelId="{9525C96F-01C5-43AD-A8D0-B06532B7650B}" type="pres">
      <dgm:prSet presAssocID="{DF175771-7D3D-480A-ADC1-96CE499E7A96}" presName="sibTrans" presStyleCnt="0"/>
      <dgm:spPr/>
    </dgm:pt>
    <dgm:pt modelId="{37E6293D-1249-4F36-AC38-787C3766F144}" type="pres">
      <dgm:prSet presAssocID="{936F9CB2-0ED9-4E95-806E-4A58DFE9A1B1}" presName="compNode" presStyleCnt="0"/>
      <dgm:spPr/>
    </dgm:pt>
    <dgm:pt modelId="{E35DD3B6-F78F-47F1-B3BD-506827A4CECD}" type="pres">
      <dgm:prSet presAssocID="{936F9CB2-0ED9-4E95-806E-4A58DFE9A1B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rker"/>
        </a:ext>
      </dgm:extLst>
    </dgm:pt>
    <dgm:pt modelId="{A6431E6F-66BC-4E5C-B3E8-9DF559998D4C}" type="pres">
      <dgm:prSet presAssocID="{936F9CB2-0ED9-4E95-806E-4A58DFE9A1B1}" presName="spaceRect" presStyleCnt="0"/>
      <dgm:spPr/>
    </dgm:pt>
    <dgm:pt modelId="{C3555207-C70F-4EFC-B79C-F36CF5E8F426}" type="pres">
      <dgm:prSet presAssocID="{936F9CB2-0ED9-4E95-806E-4A58DFE9A1B1}" presName="textRect" presStyleLbl="revTx" presStyleIdx="1" presStyleCnt="2" custLinFactNeighborX="-309" custLinFactNeighborY="-40630">
        <dgm:presLayoutVars>
          <dgm:chMax val="1"/>
          <dgm:chPref val="1"/>
        </dgm:presLayoutVars>
      </dgm:prSet>
      <dgm:spPr/>
    </dgm:pt>
  </dgm:ptLst>
  <dgm:cxnLst>
    <dgm:cxn modelId="{872A4256-A06F-8249-824E-33FF9A3A98DA}" type="presOf" srcId="{12C76D08-35CD-47EF-B328-66C62B5F0C36}" destId="{637DD85F-2B49-4887-A71C-11725C7FA755}" srcOrd="0" destOrd="0" presId="urn:microsoft.com/office/officeart/2018/2/layout/IconLabelList"/>
    <dgm:cxn modelId="{0543298D-667B-8046-8C20-BC3F3411A731}" type="presOf" srcId="{936F9CB2-0ED9-4E95-806E-4A58DFE9A1B1}" destId="{C3555207-C70F-4EFC-B79C-F36CF5E8F426}" srcOrd="0" destOrd="0" presId="urn:microsoft.com/office/officeart/2018/2/layout/IconLabelList"/>
    <dgm:cxn modelId="{E26A12A3-BBC1-4AE8-8394-DB5467C52A1B}" srcId="{32CD06F0-E550-4A83-BCF0-E914534D532C}" destId="{12C76D08-35CD-47EF-B328-66C62B5F0C36}" srcOrd="0" destOrd="0" parTransId="{110D2ECB-1D6A-4774-9D7F-39ED56370B3B}" sibTransId="{DF175771-7D3D-480A-ADC1-96CE499E7A96}"/>
    <dgm:cxn modelId="{479733A3-4884-184F-A443-98BA279C7CE3}" type="presOf" srcId="{32CD06F0-E550-4A83-BCF0-E914534D532C}" destId="{AFD01F3F-1DD1-456D-AF24-15D312DC0892}" srcOrd="0" destOrd="0" presId="urn:microsoft.com/office/officeart/2018/2/layout/IconLabelList"/>
    <dgm:cxn modelId="{778666BD-8352-4D27-BF1D-E22E3B3120FB}" srcId="{32CD06F0-E550-4A83-BCF0-E914534D532C}" destId="{936F9CB2-0ED9-4E95-806E-4A58DFE9A1B1}" srcOrd="1" destOrd="0" parTransId="{E70C99F1-7B25-4715-BDDF-E1A7C01481DA}" sibTransId="{888D3AF4-6A66-43B8-A27C-CED91978CAC3}"/>
    <dgm:cxn modelId="{1212A2A2-2F2A-D14B-BDA8-33CF8F517166}" type="presParOf" srcId="{AFD01F3F-1DD1-456D-AF24-15D312DC0892}" destId="{2F59DF11-C3B5-49A5-AD0B-A2421D9C0DA2}" srcOrd="0" destOrd="0" presId="urn:microsoft.com/office/officeart/2018/2/layout/IconLabelList"/>
    <dgm:cxn modelId="{9E61F735-7985-7B41-AE77-560EB921A3EF}" type="presParOf" srcId="{2F59DF11-C3B5-49A5-AD0B-A2421D9C0DA2}" destId="{3EC109B6-977E-4A84-B3F6-06D8E22A8AF4}" srcOrd="0" destOrd="0" presId="urn:microsoft.com/office/officeart/2018/2/layout/IconLabelList"/>
    <dgm:cxn modelId="{459A657D-4503-AD45-AFCF-06978057359D}" type="presParOf" srcId="{2F59DF11-C3B5-49A5-AD0B-A2421D9C0DA2}" destId="{E1F77A52-125E-493E-84EB-E1CDE8AA48D4}" srcOrd="1" destOrd="0" presId="urn:microsoft.com/office/officeart/2018/2/layout/IconLabelList"/>
    <dgm:cxn modelId="{FE24AB4C-F081-BF46-9939-6554BC70B6D9}" type="presParOf" srcId="{2F59DF11-C3B5-49A5-AD0B-A2421D9C0DA2}" destId="{637DD85F-2B49-4887-A71C-11725C7FA755}" srcOrd="2" destOrd="0" presId="urn:microsoft.com/office/officeart/2018/2/layout/IconLabelList"/>
    <dgm:cxn modelId="{993C8E87-6A9D-134F-BB96-7A17F8A714EE}" type="presParOf" srcId="{AFD01F3F-1DD1-456D-AF24-15D312DC0892}" destId="{9525C96F-01C5-43AD-A8D0-B06532B7650B}" srcOrd="1" destOrd="0" presId="urn:microsoft.com/office/officeart/2018/2/layout/IconLabelList"/>
    <dgm:cxn modelId="{738309BA-BD33-6742-92C4-7FF2C2647987}" type="presParOf" srcId="{AFD01F3F-1DD1-456D-AF24-15D312DC0892}" destId="{37E6293D-1249-4F36-AC38-787C3766F144}" srcOrd="2" destOrd="0" presId="urn:microsoft.com/office/officeart/2018/2/layout/IconLabelList"/>
    <dgm:cxn modelId="{038F64DA-F0AD-FC4C-B4ED-61D919C4CAB7}" type="presParOf" srcId="{37E6293D-1249-4F36-AC38-787C3766F144}" destId="{E35DD3B6-F78F-47F1-B3BD-506827A4CECD}" srcOrd="0" destOrd="0" presId="urn:microsoft.com/office/officeart/2018/2/layout/IconLabelList"/>
    <dgm:cxn modelId="{19BD617B-B0A6-0841-95E2-F8A1DC7EBE41}" type="presParOf" srcId="{37E6293D-1249-4F36-AC38-787C3766F144}" destId="{A6431E6F-66BC-4E5C-B3E8-9DF559998D4C}" srcOrd="1" destOrd="0" presId="urn:microsoft.com/office/officeart/2018/2/layout/IconLabelList"/>
    <dgm:cxn modelId="{CA98C2AD-1D8D-2445-8C3A-9A43BFF84279}" type="presParOf" srcId="{37E6293D-1249-4F36-AC38-787C3766F144}" destId="{C3555207-C70F-4EFC-B79C-F36CF5E8F42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CD06F0-E550-4A83-BCF0-E914534D532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C76D08-35CD-47EF-B328-66C62B5F0C36}">
      <dgm:prSet/>
      <dgm:spPr/>
      <dgm:t>
        <a:bodyPr/>
        <a:lstStyle/>
        <a:p>
          <a:pPr>
            <a:lnSpc>
              <a:spcPct val="100000"/>
            </a:lnSpc>
          </a:pPr>
          <a:r>
            <a:rPr lang="en-US" dirty="0">
              <a:latin typeface="Arial" panose="020B0604020202020204" pitchFamily="34" charset="0"/>
              <a:cs typeface="Arial" panose="020B0604020202020204" pitchFamily="34" charset="0"/>
            </a:rPr>
            <a:t>Open Jupyter Notebook:</a:t>
          </a:r>
        </a:p>
        <a:p>
          <a:pPr>
            <a:lnSpc>
              <a:spcPct val="100000"/>
            </a:lnSpc>
          </a:pPr>
          <a:r>
            <a:rPr lang="en-US" b="1" dirty="0">
              <a:latin typeface="Arial" panose="020B0604020202020204" pitchFamily="34" charset="0"/>
              <a:cs typeface="Arial" panose="020B0604020202020204" pitchFamily="34" charset="0"/>
            </a:rPr>
            <a:t>jupyter notebook</a:t>
          </a:r>
        </a:p>
      </dgm:t>
    </dgm:pt>
    <dgm:pt modelId="{110D2ECB-1D6A-4774-9D7F-39ED56370B3B}" type="parTrans" cxnId="{E26A12A3-BBC1-4AE8-8394-DB5467C52A1B}">
      <dgm:prSet/>
      <dgm:spPr/>
      <dgm:t>
        <a:bodyPr/>
        <a:lstStyle/>
        <a:p>
          <a:endParaRPr lang="en-US"/>
        </a:p>
      </dgm:t>
    </dgm:pt>
    <dgm:pt modelId="{DF175771-7D3D-480A-ADC1-96CE499E7A96}" type="sibTrans" cxnId="{E26A12A3-BBC1-4AE8-8394-DB5467C52A1B}">
      <dgm:prSet/>
      <dgm:spPr/>
      <dgm:t>
        <a:bodyPr/>
        <a:lstStyle/>
        <a:p>
          <a:endParaRPr lang="en-US"/>
        </a:p>
      </dgm:t>
    </dgm:pt>
    <dgm:pt modelId="{936F9CB2-0ED9-4E95-806E-4A58DFE9A1B1}">
      <dgm:prSet/>
      <dgm:spPr/>
      <dgm:t>
        <a:bodyPr/>
        <a:lstStyle/>
        <a:p>
          <a:pPr>
            <a:lnSpc>
              <a:spcPct val="100000"/>
            </a:lnSpc>
          </a:pPr>
          <a:r>
            <a:rPr lang="en-US" dirty="0">
              <a:latin typeface="Arial" panose="020B0604020202020204" pitchFamily="34" charset="0"/>
              <a:cs typeface="Arial" panose="020B0604020202020204" pitchFamily="34" charset="0"/>
            </a:rPr>
            <a:t>Navigate to </a:t>
          </a:r>
          <a:r>
            <a:rPr lang="en-US" b="1" dirty="0">
              <a:latin typeface="Arial" panose="020B0604020202020204" pitchFamily="34" charset="0"/>
              <a:cs typeface="Arial" panose="020B0604020202020204" pitchFamily="34" charset="0"/>
            </a:rPr>
            <a:t>`Sentiment_Analysis.ipnyb`</a:t>
          </a:r>
        </a:p>
      </dgm:t>
    </dgm:pt>
    <dgm:pt modelId="{E70C99F1-7B25-4715-BDDF-E1A7C01481DA}" type="parTrans" cxnId="{778666BD-8352-4D27-BF1D-E22E3B3120FB}">
      <dgm:prSet/>
      <dgm:spPr/>
      <dgm:t>
        <a:bodyPr/>
        <a:lstStyle/>
        <a:p>
          <a:endParaRPr lang="en-US"/>
        </a:p>
      </dgm:t>
    </dgm:pt>
    <dgm:pt modelId="{888D3AF4-6A66-43B8-A27C-CED91978CAC3}" type="sibTrans" cxnId="{778666BD-8352-4D27-BF1D-E22E3B3120FB}">
      <dgm:prSet/>
      <dgm:spPr/>
      <dgm:t>
        <a:bodyPr/>
        <a:lstStyle/>
        <a:p>
          <a:endParaRPr lang="en-US"/>
        </a:p>
      </dgm:t>
    </dgm:pt>
    <dgm:pt modelId="{1B8DFD25-71D3-4048-AEB4-DB387692F7E7}">
      <dgm:prSet/>
      <dgm:spPr/>
      <dgm:t>
        <a:bodyPr/>
        <a:lstStyle/>
        <a:p>
          <a:pPr>
            <a:lnSpc>
              <a:spcPct val="100000"/>
            </a:lnSpc>
          </a:pPr>
          <a:r>
            <a:rPr lang="en-US">
              <a:latin typeface="Arial" panose="020B0604020202020204" pitchFamily="34" charset="0"/>
              <a:cs typeface="Arial" panose="020B0604020202020204" pitchFamily="34" charset="0"/>
            </a:rPr>
            <a:t>Run each cell to observe step-by-step execution.</a:t>
          </a:r>
        </a:p>
      </dgm:t>
    </dgm:pt>
    <dgm:pt modelId="{231EA626-EF32-984D-A959-66C611607B48}" type="parTrans" cxnId="{550E7F01-72C3-AA43-86CE-385A45FEADB6}">
      <dgm:prSet/>
      <dgm:spPr/>
      <dgm:t>
        <a:bodyPr/>
        <a:lstStyle/>
        <a:p>
          <a:endParaRPr lang="en-US"/>
        </a:p>
      </dgm:t>
    </dgm:pt>
    <dgm:pt modelId="{D4CDE881-7A24-F840-86D9-9CD25350DD89}" type="sibTrans" cxnId="{550E7F01-72C3-AA43-86CE-385A45FEADB6}">
      <dgm:prSet/>
      <dgm:spPr/>
      <dgm:t>
        <a:bodyPr/>
        <a:lstStyle/>
        <a:p>
          <a:endParaRPr lang="en-US"/>
        </a:p>
      </dgm:t>
    </dgm:pt>
    <dgm:pt modelId="{482B0160-990B-4578-B2AA-7FAB7E132F83}" type="pres">
      <dgm:prSet presAssocID="{32CD06F0-E550-4A83-BCF0-E914534D532C}" presName="root" presStyleCnt="0">
        <dgm:presLayoutVars>
          <dgm:dir/>
          <dgm:resizeHandles val="exact"/>
        </dgm:presLayoutVars>
      </dgm:prSet>
      <dgm:spPr/>
    </dgm:pt>
    <dgm:pt modelId="{AD1DF07F-69F9-43D9-9427-4AEAABD532CA}" type="pres">
      <dgm:prSet presAssocID="{12C76D08-35CD-47EF-B328-66C62B5F0C36}" presName="compNode" presStyleCnt="0"/>
      <dgm:spPr/>
    </dgm:pt>
    <dgm:pt modelId="{59399882-0569-48D1-AE83-3B58F43DDF10}" type="pres">
      <dgm:prSet presAssocID="{12C76D08-35CD-47EF-B328-66C62B5F0C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Book"/>
        </a:ext>
      </dgm:extLst>
    </dgm:pt>
    <dgm:pt modelId="{25BCC297-B0AA-423D-B322-59637E316DCE}" type="pres">
      <dgm:prSet presAssocID="{12C76D08-35CD-47EF-B328-66C62B5F0C36}" presName="spaceRect" presStyleCnt="0"/>
      <dgm:spPr/>
    </dgm:pt>
    <dgm:pt modelId="{2B24D45B-1AA5-448A-9B1B-CE04B75CC95C}" type="pres">
      <dgm:prSet presAssocID="{12C76D08-35CD-47EF-B328-66C62B5F0C36}" presName="textRect" presStyleLbl="revTx" presStyleIdx="0" presStyleCnt="3">
        <dgm:presLayoutVars>
          <dgm:chMax val="1"/>
          <dgm:chPref val="1"/>
        </dgm:presLayoutVars>
      </dgm:prSet>
      <dgm:spPr/>
    </dgm:pt>
    <dgm:pt modelId="{33A5693F-C239-4E60-AACA-0CAE7CC97E52}" type="pres">
      <dgm:prSet presAssocID="{DF175771-7D3D-480A-ADC1-96CE499E7A96}" presName="sibTrans" presStyleCnt="0"/>
      <dgm:spPr/>
    </dgm:pt>
    <dgm:pt modelId="{6A2A1D0B-A481-4D50-8F21-B6B8B798DCFD}" type="pres">
      <dgm:prSet presAssocID="{936F9CB2-0ED9-4E95-806E-4A58DFE9A1B1}" presName="compNode" presStyleCnt="0"/>
      <dgm:spPr/>
    </dgm:pt>
    <dgm:pt modelId="{2A207442-655D-4499-8FFF-C7265650A1F3}" type="pres">
      <dgm:prSet presAssocID="{936F9CB2-0ED9-4E95-806E-4A58DFE9A1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C8639B8B-A1AF-4477-B3CE-23BB8E695331}" type="pres">
      <dgm:prSet presAssocID="{936F9CB2-0ED9-4E95-806E-4A58DFE9A1B1}" presName="spaceRect" presStyleCnt="0"/>
      <dgm:spPr/>
    </dgm:pt>
    <dgm:pt modelId="{D64FEC43-B7FE-4A97-981D-A3D0CC567A34}" type="pres">
      <dgm:prSet presAssocID="{936F9CB2-0ED9-4E95-806E-4A58DFE9A1B1}" presName="textRect" presStyleLbl="revTx" presStyleIdx="1" presStyleCnt="3">
        <dgm:presLayoutVars>
          <dgm:chMax val="1"/>
          <dgm:chPref val="1"/>
        </dgm:presLayoutVars>
      </dgm:prSet>
      <dgm:spPr/>
    </dgm:pt>
    <dgm:pt modelId="{2C027FC9-A937-4531-8F17-547EEAD14B16}" type="pres">
      <dgm:prSet presAssocID="{888D3AF4-6A66-43B8-A27C-CED91978CAC3}" presName="sibTrans" presStyleCnt="0"/>
      <dgm:spPr/>
    </dgm:pt>
    <dgm:pt modelId="{8211A5DB-264A-410C-B02C-6800FA060F10}" type="pres">
      <dgm:prSet presAssocID="{1B8DFD25-71D3-4048-AEB4-DB387692F7E7}" presName="compNode" presStyleCnt="0"/>
      <dgm:spPr/>
    </dgm:pt>
    <dgm:pt modelId="{8FD1877E-05B0-46E8-826C-854B3148A527}" type="pres">
      <dgm:prSet presAssocID="{1B8DFD25-71D3-4048-AEB4-DB387692F7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rection"/>
        </a:ext>
      </dgm:extLst>
    </dgm:pt>
    <dgm:pt modelId="{DBBD76DA-E93F-4610-833C-480618EB4C9F}" type="pres">
      <dgm:prSet presAssocID="{1B8DFD25-71D3-4048-AEB4-DB387692F7E7}" presName="spaceRect" presStyleCnt="0"/>
      <dgm:spPr/>
    </dgm:pt>
    <dgm:pt modelId="{F831EF72-C58E-4323-B2B4-A5CDE49FA5A6}" type="pres">
      <dgm:prSet presAssocID="{1B8DFD25-71D3-4048-AEB4-DB387692F7E7}" presName="textRect" presStyleLbl="revTx" presStyleIdx="2" presStyleCnt="3">
        <dgm:presLayoutVars>
          <dgm:chMax val="1"/>
          <dgm:chPref val="1"/>
        </dgm:presLayoutVars>
      </dgm:prSet>
      <dgm:spPr/>
    </dgm:pt>
  </dgm:ptLst>
  <dgm:cxnLst>
    <dgm:cxn modelId="{550E7F01-72C3-AA43-86CE-385A45FEADB6}" srcId="{32CD06F0-E550-4A83-BCF0-E914534D532C}" destId="{1B8DFD25-71D3-4048-AEB4-DB387692F7E7}" srcOrd="2" destOrd="0" parTransId="{231EA626-EF32-984D-A959-66C611607B48}" sibTransId="{D4CDE881-7A24-F840-86D9-9CD25350DD89}"/>
    <dgm:cxn modelId="{13A9960C-BAAB-5F4B-864F-D5B68AFF1495}" type="presOf" srcId="{936F9CB2-0ED9-4E95-806E-4A58DFE9A1B1}" destId="{D64FEC43-B7FE-4A97-981D-A3D0CC567A34}" srcOrd="0" destOrd="0" presId="urn:microsoft.com/office/officeart/2018/2/layout/IconLabelList"/>
    <dgm:cxn modelId="{2149DB40-9A89-DD41-8A14-03C2D68AC426}" type="presOf" srcId="{12C76D08-35CD-47EF-B328-66C62B5F0C36}" destId="{2B24D45B-1AA5-448A-9B1B-CE04B75CC95C}" srcOrd="0" destOrd="0" presId="urn:microsoft.com/office/officeart/2018/2/layout/IconLabelList"/>
    <dgm:cxn modelId="{4092F089-2C6A-F044-9086-C5D9F4EB18D1}" type="presOf" srcId="{32CD06F0-E550-4A83-BCF0-E914534D532C}" destId="{482B0160-990B-4578-B2AA-7FAB7E132F83}" srcOrd="0" destOrd="0" presId="urn:microsoft.com/office/officeart/2018/2/layout/IconLabelList"/>
    <dgm:cxn modelId="{1590C29C-ED7B-8E4F-B4C3-D8284A842F16}" type="presOf" srcId="{1B8DFD25-71D3-4048-AEB4-DB387692F7E7}" destId="{F831EF72-C58E-4323-B2B4-A5CDE49FA5A6}" srcOrd="0" destOrd="0" presId="urn:microsoft.com/office/officeart/2018/2/layout/IconLabelList"/>
    <dgm:cxn modelId="{E26A12A3-BBC1-4AE8-8394-DB5467C52A1B}" srcId="{32CD06F0-E550-4A83-BCF0-E914534D532C}" destId="{12C76D08-35CD-47EF-B328-66C62B5F0C36}" srcOrd="0" destOrd="0" parTransId="{110D2ECB-1D6A-4774-9D7F-39ED56370B3B}" sibTransId="{DF175771-7D3D-480A-ADC1-96CE499E7A96}"/>
    <dgm:cxn modelId="{778666BD-8352-4D27-BF1D-E22E3B3120FB}" srcId="{32CD06F0-E550-4A83-BCF0-E914534D532C}" destId="{936F9CB2-0ED9-4E95-806E-4A58DFE9A1B1}" srcOrd="1" destOrd="0" parTransId="{E70C99F1-7B25-4715-BDDF-E1A7C01481DA}" sibTransId="{888D3AF4-6A66-43B8-A27C-CED91978CAC3}"/>
    <dgm:cxn modelId="{46224431-A36D-A64A-A1D1-93D837044028}" type="presParOf" srcId="{482B0160-990B-4578-B2AA-7FAB7E132F83}" destId="{AD1DF07F-69F9-43D9-9427-4AEAABD532CA}" srcOrd="0" destOrd="0" presId="urn:microsoft.com/office/officeart/2018/2/layout/IconLabelList"/>
    <dgm:cxn modelId="{1FDB8505-1B32-E449-8DFD-9D0E23A42451}" type="presParOf" srcId="{AD1DF07F-69F9-43D9-9427-4AEAABD532CA}" destId="{59399882-0569-48D1-AE83-3B58F43DDF10}" srcOrd="0" destOrd="0" presId="urn:microsoft.com/office/officeart/2018/2/layout/IconLabelList"/>
    <dgm:cxn modelId="{40F3320D-32C1-AE41-8CFD-AA9EB013799D}" type="presParOf" srcId="{AD1DF07F-69F9-43D9-9427-4AEAABD532CA}" destId="{25BCC297-B0AA-423D-B322-59637E316DCE}" srcOrd="1" destOrd="0" presId="urn:microsoft.com/office/officeart/2018/2/layout/IconLabelList"/>
    <dgm:cxn modelId="{7A3131DF-F49B-7F4E-8D14-5258275D0433}" type="presParOf" srcId="{AD1DF07F-69F9-43D9-9427-4AEAABD532CA}" destId="{2B24D45B-1AA5-448A-9B1B-CE04B75CC95C}" srcOrd="2" destOrd="0" presId="urn:microsoft.com/office/officeart/2018/2/layout/IconLabelList"/>
    <dgm:cxn modelId="{C7BA0203-CA7D-0E4E-919F-2B4ED5B5A55A}" type="presParOf" srcId="{482B0160-990B-4578-B2AA-7FAB7E132F83}" destId="{33A5693F-C239-4E60-AACA-0CAE7CC97E52}" srcOrd="1" destOrd="0" presId="urn:microsoft.com/office/officeart/2018/2/layout/IconLabelList"/>
    <dgm:cxn modelId="{8ECB151D-E55D-5645-A1B8-32C5D42A9C89}" type="presParOf" srcId="{482B0160-990B-4578-B2AA-7FAB7E132F83}" destId="{6A2A1D0B-A481-4D50-8F21-B6B8B798DCFD}" srcOrd="2" destOrd="0" presId="urn:microsoft.com/office/officeart/2018/2/layout/IconLabelList"/>
    <dgm:cxn modelId="{0DD73AAA-4195-8546-A62D-091C5B4AD0C9}" type="presParOf" srcId="{6A2A1D0B-A481-4D50-8F21-B6B8B798DCFD}" destId="{2A207442-655D-4499-8FFF-C7265650A1F3}" srcOrd="0" destOrd="0" presId="urn:microsoft.com/office/officeart/2018/2/layout/IconLabelList"/>
    <dgm:cxn modelId="{2A071D47-1D93-F74B-8DFF-1F5E670F7904}" type="presParOf" srcId="{6A2A1D0B-A481-4D50-8F21-B6B8B798DCFD}" destId="{C8639B8B-A1AF-4477-B3CE-23BB8E695331}" srcOrd="1" destOrd="0" presId="urn:microsoft.com/office/officeart/2018/2/layout/IconLabelList"/>
    <dgm:cxn modelId="{11F9DF9D-9F75-A64C-8094-24429798A7F6}" type="presParOf" srcId="{6A2A1D0B-A481-4D50-8F21-B6B8B798DCFD}" destId="{D64FEC43-B7FE-4A97-981D-A3D0CC567A34}" srcOrd="2" destOrd="0" presId="urn:microsoft.com/office/officeart/2018/2/layout/IconLabelList"/>
    <dgm:cxn modelId="{3DF0BC6E-25D1-914B-8D50-79098910483B}" type="presParOf" srcId="{482B0160-990B-4578-B2AA-7FAB7E132F83}" destId="{2C027FC9-A937-4531-8F17-547EEAD14B16}" srcOrd="3" destOrd="0" presId="urn:microsoft.com/office/officeart/2018/2/layout/IconLabelList"/>
    <dgm:cxn modelId="{1706A3AA-3249-7B4B-9FD7-2916715B2E79}" type="presParOf" srcId="{482B0160-990B-4578-B2AA-7FAB7E132F83}" destId="{8211A5DB-264A-410C-B02C-6800FA060F10}" srcOrd="4" destOrd="0" presId="urn:microsoft.com/office/officeart/2018/2/layout/IconLabelList"/>
    <dgm:cxn modelId="{EFAB3378-F03B-7640-879B-6F8EA82279F3}" type="presParOf" srcId="{8211A5DB-264A-410C-B02C-6800FA060F10}" destId="{8FD1877E-05B0-46E8-826C-854B3148A527}" srcOrd="0" destOrd="0" presId="urn:microsoft.com/office/officeart/2018/2/layout/IconLabelList"/>
    <dgm:cxn modelId="{8ECF4DB5-892E-0444-AB3A-ED63E3FEEC2E}" type="presParOf" srcId="{8211A5DB-264A-410C-B02C-6800FA060F10}" destId="{DBBD76DA-E93F-4610-833C-480618EB4C9F}" srcOrd="1" destOrd="0" presId="urn:microsoft.com/office/officeart/2018/2/layout/IconLabelList"/>
    <dgm:cxn modelId="{04397B0F-C525-3549-B475-E12AB5835EDE}" type="presParOf" srcId="{8211A5DB-264A-410C-B02C-6800FA060F10}" destId="{F831EF72-C58E-4323-B2B4-A5CDE49FA5A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CD06F0-E550-4A83-BCF0-E914534D53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C76D08-35CD-47EF-B328-66C62B5F0C36}">
      <dgm:prSet/>
      <dgm:spPr/>
      <dgm:t>
        <a:bodyPr/>
        <a:lstStyle/>
        <a:p>
          <a:pPr>
            <a:lnSpc>
              <a:spcPct val="100000"/>
            </a:lnSpc>
          </a:pPr>
          <a:r>
            <a:rPr lang="en-US" dirty="0">
              <a:latin typeface="Arial" panose="020B0604020202020204" pitchFamily="34" charset="0"/>
              <a:cs typeface="Arial" panose="020B0604020202020204" pitchFamily="34" charset="0"/>
            </a:rPr>
            <a:t>Open a terminal or command prompt. Navigate to the project directory:</a:t>
          </a:r>
        </a:p>
        <a:p>
          <a:pPr>
            <a:lnSpc>
              <a:spcPct val="100000"/>
            </a:lnSpc>
          </a:pP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dgm:t>
    </dgm:pt>
    <dgm:pt modelId="{110D2ECB-1D6A-4774-9D7F-39ED56370B3B}" type="parTrans" cxnId="{E26A12A3-BBC1-4AE8-8394-DB5467C52A1B}">
      <dgm:prSet/>
      <dgm:spPr/>
      <dgm:t>
        <a:bodyPr/>
        <a:lstStyle/>
        <a:p>
          <a:endParaRPr lang="en-US"/>
        </a:p>
      </dgm:t>
    </dgm:pt>
    <dgm:pt modelId="{DF175771-7D3D-480A-ADC1-96CE499E7A96}" type="sibTrans" cxnId="{E26A12A3-BBC1-4AE8-8394-DB5467C52A1B}">
      <dgm:prSet/>
      <dgm:spPr/>
      <dgm:t>
        <a:bodyPr/>
        <a:lstStyle/>
        <a:p>
          <a:endParaRPr lang="en-US"/>
        </a:p>
      </dgm:t>
    </dgm:pt>
    <dgm:pt modelId="{1B8DFD25-71D3-4048-AEB4-DB387692F7E7}">
      <dgm:prSet/>
      <dgm:spPr/>
      <dgm:t>
        <a:bodyPr/>
        <a:lstStyle/>
        <a:p>
          <a:pPr>
            <a:lnSpc>
              <a:spcPct val="100000"/>
            </a:lnSpc>
          </a:pPr>
          <a:r>
            <a:rPr lang="en-US" dirty="0">
              <a:latin typeface="Arial" panose="020B0604020202020204" pitchFamily="34" charset="0"/>
              <a:cs typeface="Arial" panose="020B0604020202020204" pitchFamily="34" charset="0"/>
            </a:rPr>
            <a:t>Ensure model.pkl, tokenizer.pkl are in the same root folder as the python script. Then run the script:</a:t>
          </a:r>
        </a:p>
        <a:p>
          <a:pPr>
            <a:lnSpc>
              <a:spcPct val="100000"/>
            </a:lnSpc>
          </a:pPr>
          <a:endParaRPr lang="en-US" dirty="0">
            <a:latin typeface="Arial" panose="020B0604020202020204" pitchFamily="34" charset="0"/>
            <a:cs typeface="Arial" panose="020B0604020202020204" pitchFamily="34" charset="0"/>
          </a:endParaRPr>
        </a:p>
        <a:p>
          <a:pPr>
            <a:lnSpc>
              <a:spcPct val="100000"/>
            </a:lnSpc>
          </a:pPr>
          <a:endParaRPr lang="en-US" dirty="0">
            <a:latin typeface="Arial" panose="020B0604020202020204" pitchFamily="34" charset="0"/>
            <a:cs typeface="Arial" panose="020B0604020202020204" pitchFamily="34" charset="0"/>
          </a:endParaRPr>
        </a:p>
      </dgm:t>
    </dgm:pt>
    <dgm:pt modelId="{231EA626-EF32-984D-A959-66C611607B48}" type="parTrans" cxnId="{550E7F01-72C3-AA43-86CE-385A45FEADB6}">
      <dgm:prSet/>
      <dgm:spPr/>
      <dgm:t>
        <a:bodyPr/>
        <a:lstStyle/>
        <a:p>
          <a:endParaRPr lang="en-US"/>
        </a:p>
      </dgm:t>
    </dgm:pt>
    <dgm:pt modelId="{D4CDE881-7A24-F840-86D9-9CD25350DD89}" type="sibTrans" cxnId="{550E7F01-72C3-AA43-86CE-385A45FEADB6}">
      <dgm:prSet/>
      <dgm:spPr/>
      <dgm:t>
        <a:bodyPr/>
        <a:lstStyle/>
        <a:p>
          <a:endParaRPr lang="en-US"/>
        </a:p>
      </dgm:t>
    </dgm:pt>
    <dgm:pt modelId="{BA7C6E6F-1B1B-4DA7-9355-1073EA19C00F}" type="pres">
      <dgm:prSet presAssocID="{32CD06F0-E550-4A83-BCF0-E914534D532C}" presName="root" presStyleCnt="0">
        <dgm:presLayoutVars>
          <dgm:dir/>
          <dgm:resizeHandles val="exact"/>
        </dgm:presLayoutVars>
      </dgm:prSet>
      <dgm:spPr/>
    </dgm:pt>
    <dgm:pt modelId="{696BD9DD-9270-4D68-83FA-2A06F762E86F}" type="pres">
      <dgm:prSet presAssocID="{12C76D08-35CD-47EF-B328-66C62B5F0C36}" presName="compNode" presStyleCnt="0"/>
      <dgm:spPr/>
    </dgm:pt>
    <dgm:pt modelId="{D88DC21E-0327-4EA3-8603-F5B59A2770C8}" type="pres">
      <dgm:prSet presAssocID="{12C76D08-35CD-47EF-B328-66C62B5F0C36}" presName="bgRect" presStyleLbl="bgShp" presStyleIdx="0" presStyleCnt="2" custScaleY="132294"/>
      <dgm:spPr/>
    </dgm:pt>
    <dgm:pt modelId="{6A215155-C631-4A14-B474-AB61C893D9F2}" type="pres">
      <dgm:prSet presAssocID="{12C76D08-35CD-47EF-B328-66C62B5F0C3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p compass"/>
        </a:ext>
      </dgm:extLst>
    </dgm:pt>
    <dgm:pt modelId="{A190A532-C682-42B0-AD00-C7C95C560E7B}" type="pres">
      <dgm:prSet presAssocID="{12C76D08-35CD-47EF-B328-66C62B5F0C36}" presName="spaceRect" presStyleCnt="0"/>
      <dgm:spPr/>
    </dgm:pt>
    <dgm:pt modelId="{B91EC27D-AC3C-44F0-8588-D3734A534EB9}" type="pres">
      <dgm:prSet presAssocID="{12C76D08-35CD-47EF-B328-66C62B5F0C36}" presName="parTx" presStyleLbl="revTx" presStyleIdx="0" presStyleCnt="2">
        <dgm:presLayoutVars>
          <dgm:chMax val="0"/>
          <dgm:chPref val="0"/>
        </dgm:presLayoutVars>
      </dgm:prSet>
      <dgm:spPr/>
    </dgm:pt>
    <dgm:pt modelId="{5E39A050-F4A3-46D9-97C7-9CDA8EF6FD4D}" type="pres">
      <dgm:prSet presAssocID="{DF175771-7D3D-480A-ADC1-96CE499E7A96}" presName="sibTrans" presStyleCnt="0"/>
      <dgm:spPr/>
    </dgm:pt>
    <dgm:pt modelId="{AAA8D1AF-0AE3-4153-9D80-6C831763CE0A}" type="pres">
      <dgm:prSet presAssocID="{1B8DFD25-71D3-4048-AEB4-DB387692F7E7}" presName="compNode" presStyleCnt="0"/>
      <dgm:spPr/>
    </dgm:pt>
    <dgm:pt modelId="{9EA61484-CA86-4E21-B5B3-52B441E43900}" type="pres">
      <dgm:prSet presAssocID="{1B8DFD25-71D3-4048-AEB4-DB387692F7E7}" presName="bgRect" presStyleLbl="bgShp" presStyleIdx="1" presStyleCnt="2" custScaleY="149639"/>
      <dgm:spPr/>
    </dgm:pt>
    <dgm:pt modelId="{396B5E4C-3A1F-435A-BA6F-C5E380296C0F}" type="pres">
      <dgm:prSet presAssocID="{1B8DFD25-71D3-4048-AEB4-DB387692F7E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NA"/>
        </a:ext>
      </dgm:extLst>
    </dgm:pt>
    <dgm:pt modelId="{C10A0A23-D386-4417-9544-BBF7512F9E1D}" type="pres">
      <dgm:prSet presAssocID="{1B8DFD25-71D3-4048-AEB4-DB387692F7E7}" presName="spaceRect" presStyleCnt="0"/>
      <dgm:spPr/>
    </dgm:pt>
    <dgm:pt modelId="{CBC4907D-E35C-409E-BBBD-0896AFAF6FE3}" type="pres">
      <dgm:prSet presAssocID="{1B8DFD25-71D3-4048-AEB4-DB387692F7E7}" presName="parTx" presStyleLbl="revTx" presStyleIdx="1" presStyleCnt="2">
        <dgm:presLayoutVars>
          <dgm:chMax val="0"/>
          <dgm:chPref val="0"/>
        </dgm:presLayoutVars>
      </dgm:prSet>
      <dgm:spPr/>
    </dgm:pt>
  </dgm:ptLst>
  <dgm:cxnLst>
    <dgm:cxn modelId="{550E7F01-72C3-AA43-86CE-385A45FEADB6}" srcId="{32CD06F0-E550-4A83-BCF0-E914534D532C}" destId="{1B8DFD25-71D3-4048-AEB4-DB387692F7E7}" srcOrd="1" destOrd="0" parTransId="{231EA626-EF32-984D-A959-66C611607B48}" sibTransId="{D4CDE881-7A24-F840-86D9-9CD25350DD89}"/>
    <dgm:cxn modelId="{884AB528-113A-B740-8237-A87DA41BC18D}" type="presOf" srcId="{32CD06F0-E550-4A83-BCF0-E914534D532C}" destId="{BA7C6E6F-1B1B-4DA7-9355-1073EA19C00F}" srcOrd="0" destOrd="0" presId="urn:microsoft.com/office/officeart/2018/2/layout/IconVerticalSolidList"/>
    <dgm:cxn modelId="{E26A12A3-BBC1-4AE8-8394-DB5467C52A1B}" srcId="{32CD06F0-E550-4A83-BCF0-E914534D532C}" destId="{12C76D08-35CD-47EF-B328-66C62B5F0C36}" srcOrd="0" destOrd="0" parTransId="{110D2ECB-1D6A-4774-9D7F-39ED56370B3B}" sibTransId="{DF175771-7D3D-480A-ADC1-96CE499E7A96}"/>
    <dgm:cxn modelId="{DA301BB4-7FCB-3740-A131-7E90108E863A}" type="presOf" srcId="{1B8DFD25-71D3-4048-AEB4-DB387692F7E7}" destId="{CBC4907D-E35C-409E-BBBD-0896AFAF6FE3}" srcOrd="0" destOrd="0" presId="urn:microsoft.com/office/officeart/2018/2/layout/IconVerticalSolidList"/>
    <dgm:cxn modelId="{7A056EF2-6636-134D-ABB1-8055AA1F87A4}" type="presOf" srcId="{12C76D08-35CD-47EF-B328-66C62B5F0C36}" destId="{B91EC27D-AC3C-44F0-8588-D3734A534EB9}" srcOrd="0" destOrd="0" presId="urn:microsoft.com/office/officeart/2018/2/layout/IconVerticalSolidList"/>
    <dgm:cxn modelId="{42C1F938-4373-9F4B-A4C7-67F590081568}" type="presParOf" srcId="{BA7C6E6F-1B1B-4DA7-9355-1073EA19C00F}" destId="{696BD9DD-9270-4D68-83FA-2A06F762E86F}" srcOrd="0" destOrd="0" presId="urn:microsoft.com/office/officeart/2018/2/layout/IconVerticalSolidList"/>
    <dgm:cxn modelId="{12C508E2-3FF8-2246-B261-45A75D15542C}" type="presParOf" srcId="{696BD9DD-9270-4D68-83FA-2A06F762E86F}" destId="{D88DC21E-0327-4EA3-8603-F5B59A2770C8}" srcOrd="0" destOrd="0" presId="urn:microsoft.com/office/officeart/2018/2/layout/IconVerticalSolidList"/>
    <dgm:cxn modelId="{BEBF8359-DE9A-5C45-8203-44545966B8EB}" type="presParOf" srcId="{696BD9DD-9270-4D68-83FA-2A06F762E86F}" destId="{6A215155-C631-4A14-B474-AB61C893D9F2}" srcOrd="1" destOrd="0" presId="urn:microsoft.com/office/officeart/2018/2/layout/IconVerticalSolidList"/>
    <dgm:cxn modelId="{2D4C0B5C-8B52-0044-927E-CF2E8FB367B6}" type="presParOf" srcId="{696BD9DD-9270-4D68-83FA-2A06F762E86F}" destId="{A190A532-C682-42B0-AD00-C7C95C560E7B}" srcOrd="2" destOrd="0" presId="urn:microsoft.com/office/officeart/2018/2/layout/IconVerticalSolidList"/>
    <dgm:cxn modelId="{7FE25CBE-C872-F34F-92E9-6C8A12B1210E}" type="presParOf" srcId="{696BD9DD-9270-4D68-83FA-2A06F762E86F}" destId="{B91EC27D-AC3C-44F0-8588-D3734A534EB9}" srcOrd="3" destOrd="0" presId="urn:microsoft.com/office/officeart/2018/2/layout/IconVerticalSolidList"/>
    <dgm:cxn modelId="{F50672FC-C3A2-504C-B3F6-5E6C82840198}" type="presParOf" srcId="{BA7C6E6F-1B1B-4DA7-9355-1073EA19C00F}" destId="{5E39A050-F4A3-46D9-97C7-9CDA8EF6FD4D}" srcOrd="1" destOrd="0" presId="urn:microsoft.com/office/officeart/2018/2/layout/IconVerticalSolidList"/>
    <dgm:cxn modelId="{728576A0-65C2-954B-B944-8542FF1C4C00}" type="presParOf" srcId="{BA7C6E6F-1B1B-4DA7-9355-1073EA19C00F}" destId="{AAA8D1AF-0AE3-4153-9D80-6C831763CE0A}" srcOrd="2" destOrd="0" presId="urn:microsoft.com/office/officeart/2018/2/layout/IconVerticalSolidList"/>
    <dgm:cxn modelId="{9C2664C2-7D81-DD46-8FF5-E2B9670E9FB6}" type="presParOf" srcId="{AAA8D1AF-0AE3-4153-9D80-6C831763CE0A}" destId="{9EA61484-CA86-4E21-B5B3-52B441E43900}" srcOrd="0" destOrd="0" presId="urn:microsoft.com/office/officeart/2018/2/layout/IconVerticalSolidList"/>
    <dgm:cxn modelId="{207D7B90-D006-5B45-9FE3-1429A6E4D7F7}" type="presParOf" srcId="{AAA8D1AF-0AE3-4153-9D80-6C831763CE0A}" destId="{396B5E4C-3A1F-435A-BA6F-C5E380296C0F}" srcOrd="1" destOrd="0" presId="urn:microsoft.com/office/officeart/2018/2/layout/IconVerticalSolidList"/>
    <dgm:cxn modelId="{A56B7700-F8FA-C54D-87CD-726EC7B68A35}" type="presParOf" srcId="{AAA8D1AF-0AE3-4153-9D80-6C831763CE0A}" destId="{C10A0A23-D386-4417-9544-BBF7512F9E1D}" srcOrd="2" destOrd="0" presId="urn:microsoft.com/office/officeart/2018/2/layout/IconVerticalSolidList"/>
    <dgm:cxn modelId="{03445881-723D-8649-853C-1176865CC81B}" type="presParOf" srcId="{AAA8D1AF-0AE3-4153-9D80-6C831763CE0A}" destId="{CBC4907D-E35C-409E-BBBD-0896AFAF6FE3}"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80FD43-E5F0-804E-AF40-12748DF91CF7}"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9CA8106-0AA7-864E-8C21-235D63BDF997}">
      <dgm:prSet phldrT="[Text]"/>
      <dgm:spPr/>
      <dgm:t>
        <a:bodyPr/>
        <a:lstStyle/>
        <a:p>
          <a:pPr>
            <a:lnSpc>
              <a:spcPct val="100000"/>
            </a:lnSpc>
            <a:defRPr b="1"/>
          </a:pPr>
          <a:r>
            <a:rPr lang="en-US">
              <a:latin typeface="Arial" panose="020B0604020202020204" pitchFamily="34" charset="0"/>
              <a:cs typeface="Arial" panose="020B0604020202020204" pitchFamily="34" charset="0"/>
            </a:rPr>
            <a:t>Feature Extraction</a:t>
          </a:r>
        </a:p>
      </dgm:t>
    </dgm:pt>
    <dgm:pt modelId="{2464AEE7-D2BB-3E49-976A-36FE0749A36E}" type="parTrans" cxnId="{0F612AD9-37B0-BF43-B453-7EBD4D0CB325}">
      <dgm:prSet/>
      <dgm:spPr/>
      <dgm:t>
        <a:bodyPr/>
        <a:lstStyle/>
        <a:p>
          <a:endParaRPr lang="en-US"/>
        </a:p>
      </dgm:t>
    </dgm:pt>
    <dgm:pt modelId="{D8F22B30-26E2-3A46-AE21-427491A9C212}" type="sibTrans" cxnId="{0F612AD9-37B0-BF43-B453-7EBD4D0CB325}">
      <dgm:prSet/>
      <dgm:spPr/>
      <dgm:t>
        <a:bodyPr/>
        <a:lstStyle/>
        <a:p>
          <a:endParaRPr lang="en-US"/>
        </a:p>
      </dgm:t>
    </dgm:pt>
    <dgm:pt modelId="{B7512944-DAFC-BC48-96D3-EF18435235B8}">
      <dgm:prSet phldrT="[Text]"/>
      <dgm:spPr/>
      <dgm:t>
        <a:bodyPr/>
        <a:lstStyle/>
        <a:p>
          <a:pPr>
            <a:lnSpc>
              <a:spcPct val="100000"/>
            </a:lnSpc>
          </a:pPr>
          <a:r>
            <a:rPr lang="en-US" dirty="0">
              <a:latin typeface="Arial" panose="020B0604020202020204" pitchFamily="34" charset="0"/>
              <a:cs typeface="Arial" panose="020B0604020202020204" pitchFamily="34" charset="0"/>
            </a:rPr>
            <a:t>TF-IDF is utilized for feature extraction.</a:t>
          </a:r>
        </a:p>
      </dgm:t>
    </dgm:pt>
    <dgm:pt modelId="{08439BD7-2A70-3040-ABBF-862C95660EBE}" type="parTrans" cxnId="{5B959252-8BD0-334D-94BA-EA031BC3017F}">
      <dgm:prSet/>
      <dgm:spPr/>
      <dgm:t>
        <a:bodyPr/>
        <a:lstStyle/>
        <a:p>
          <a:endParaRPr lang="en-US"/>
        </a:p>
      </dgm:t>
    </dgm:pt>
    <dgm:pt modelId="{73AABDC7-7695-6542-8F71-E0CBE779EB50}" type="sibTrans" cxnId="{5B959252-8BD0-334D-94BA-EA031BC3017F}">
      <dgm:prSet/>
      <dgm:spPr/>
      <dgm:t>
        <a:bodyPr/>
        <a:lstStyle/>
        <a:p>
          <a:endParaRPr lang="en-US"/>
        </a:p>
      </dgm:t>
    </dgm:pt>
    <dgm:pt modelId="{7BD523E2-07AD-0045-99A9-147E779AC131}">
      <dgm:prSet phldrT="[Text]"/>
      <dgm:spPr/>
      <dgm:t>
        <a:bodyPr/>
        <a:lstStyle/>
        <a:p>
          <a:pPr>
            <a:lnSpc>
              <a:spcPct val="100000"/>
            </a:lnSpc>
            <a:defRPr b="1"/>
          </a:pPr>
          <a:r>
            <a:rPr lang="en-US">
              <a:latin typeface="Arial" panose="020B0604020202020204" pitchFamily="34" charset="0"/>
              <a:cs typeface="Arial" panose="020B0604020202020204" pitchFamily="34" charset="0"/>
            </a:rPr>
            <a:t>Model Input</a:t>
          </a:r>
        </a:p>
      </dgm:t>
    </dgm:pt>
    <dgm:pt modelId="{50509755-5E41-484E-A957-AFE7CA165544}" type="parTrans" cxnId="{ED60F62E-2632-7C4F-9FE5-E9B673D67545}">
      <dgm:prSet/>
      <dgm:spPr/>
      <dgm:t>
        <a:bodyPr/>
        <a:lstStyle/>
        <a:p>
          <a:endParaRPr lang="en-US"/>
        </a:p>
      </dgm:t>
    </dgm:pt>
    <dgm:pt modelId="{D7B5A146-2781-9D42-9F2B-9AAD76AE0B45}" type="sibTrans" cxnId="{ED60F62E-2632-7C4F-9FE5-E9B673D67545}">
      <dgm:prSet/>
      <dgm:spPr/>
      <dgm:t>
        <a:bodyPr/>
        <a:lstStyle/>
        <a:p>
          <a:endParaRPr lang="en-US"/>
        </a:p>
      </dgm:t>
    </dgm:pt>
    <dgm:pt modelId="{67498526-FC4D-CB4B-8621-E28CCBCE128E}">
      <dgm:prSet phldrT="[Text]"/>
      <dgm:spPr/>
      <dgm:t>
        <a:bodyPr/>
        <a:lstStyle/>
        <a:p>
          <a:pPr>
            <a:lnSpc>
              <a:spcPct val="100000"/>
            </a:lnSpc>
          </a:pPr>
          <a:r>
            <a:rPr lang="en-US" dirty="0">
              <a:latin typeface="Arial" panose="020B0604020202020204" pitchFamily="34" charset="0"/>
              <a:cs typeface="Arial" panose="020B0604020202020204" pitchFamily="34" charset="0"/>
            </a:rPr>
            <a:t>TF-IDF vector is provided as input to the model along with the label.</a:t>
          </a:r>
        </a:p>
      </dgm:t>
    </dgm:pt>
    <dgm:pt modelId="{E3A47150-3D04-F247-AB1E-E8492E41A14D}" type="parTrans" cxnId="{6A25AB87-5800-C145-B1A9-63250B4AB1E6}">
      <dgm:prSet/>
      <dgm:spPr/>
      <dgm:t>
        <a:bodyPr/>
        <a:lstStyle/>
        <a:p>
          <a:endParaRPr lang="en-US"/>
        </a:p>
      </dgm:t>
    </dgm:pt>
    <dgm:pt modelId="{1DDEC527-1BCE-424E-A1D6-43DBFC3F91CF}" type="sibTrans" cxnId="{6A25AB87-5800-C145-B1A9-63250B4AB1E6}">
      <dgm:prSet/>
      <dgm:spPr/>
      <dgm:t>
        <a:bodyPr/>
        <a:lstStyle/>
        <a:p>
          <a:endParaRPr lang="en-US"/>
        </a:p>
      </dgm:t>
    </dgm:pt>
    <dgm:pt modelId="{CF627E78-6865-204E-9A50-3174D7C23B70}">
      <dgm:prSet phldrT="[Text]"/>
      <dgm:spPr/>
      <dgm:t>
        <a:bodyPr/>
        <a:lstStyle/>
        <a:p>
          <a:pPr>
            <a:lnSpc>
              <a:spcPct val="100000"/>
            </a:lnSpc>
            <a:defRPr b="1"/>
          </a:pPr>
          <a:r>
            <a:rPr lang="en-US">
              <a:latin typeface="Arial" panose="020B0604020202020204" pitchFamily="34" charset="0"/>
              <a:cs typeface="Arial" panose="020B0604020202020204" pitchFamily="34" charset="0"/>
            </a:rPr>
            <a:t>Model Output</a:t>
          </a:r>
        </a:p>
      </dgm:t>
    </dgm:pt>
    <dgm:pt modelId="{5D7B3DC5-3257-9B40-A68C-008C38A29AA4}" type="parTrans" cxnId="{38AC889A-E9F8-934C-9A1B-DD02D4AEB912}">
      <dgm:prSet/>
      <dgm:spPr/>
      <dgm:t>
        <a:bodyPr/>
        <a:lstStyle/>
        <a:p>
          <a:endParaRPr lang="en-US"/>
        </a:p>
      </dgm:t>
    </dgm:pt>
    <dgm:pt modelId="{1F595A87-62BA-4548-BEBA-6637C0C19F05}" type="sibTrans" cxnId="{38AC889A-E9F8-934C-9A1B-DD02D4AEB912}">
      <dgm:prSet/>
      <dgm:spPr/>
      <dgm:t>
        <a:bodyPr/>
        <a:lstStyle/>
        <a:p>
          <a:endParaRPr lang="en-US"/>
        </a:p>
      </dgm:t>
    </dgm:pt>
    <dgm:pt modelId="{3CB9DCED-42F4-FF42-BE08-3E98BD8182BF}">
      <dgm:prSet phldrT="[Text]"/>
      <dgm:spPr/>
      <dgm:t>
        <a:bodyPr/>
        <a:lstStyle/>
        <a:p>
          <a:pPr>
            <a:lnSpc>
              <a:spcPct val="100000"/>
            </a:lnSpc>
          </a:pPr>
          <a:r>
            <a:rPr lang="en-US" dirty="0">
              <a:latin typeface="Arial" panose="020B0604020202020204" pitchFamily="34" charset="0"/>
              <a:cs typeface="Arial" panose="020B0604020202020204" pitchFamily="34" charset="0"/>
            </a:rPr>
            <a:t>Predicts the sentiment of the given text along with the probability / confidence of the prediction.</a:t>
          </a:r>
        </a:p>
      </dgm:t>
    </dgm:pt>
    <dgm:pt modelId="{D928E0B2-6458-9E4D-8A69-F6B1E9430A63}" type="parTrans" cxnId="{F734728A-CB40-0849-AEFA-381B329CB2D7}">
      <dgm:prSet/>
      <dgm:spPr/>
      <dgm:t>
        <a:bodyPr/>
        <a:lstStyle/>
        <a:p>
          <a:endParaRPr lang="en-US"/>
        </a:p>
      </dgm:t>
    </dgm:pt>
    <dgm:pt modelId="{A97E6828-2B5B-3E4D-BF9D-11DAD47E0A21}" type="sibTrans" cxnId="{F734728A-CB40-0849-AEFA-381B329CB2D7}">
      <dgm:prSet/>
      <dgm:spPr/>
      <dgm:t>
        <a:bodyPr/>
        <a:lstStyle/>
        <a:p>
          <a:endParaRPr lang="en-US"/>
        </a:p>
      </dgm:t>
    </dgm:pt>
    <dgm:pt modelId="{1D7EB79B-1732-4875-BD84-C6942BCAE5DE}" type="pres">
      <dgm:prSet presAssocID="{3B80FD43-E5F0-804E-AF40-12748DF91CF7}" presName="root" presStyleCnt="0">
        <dgm:presLayoutVars>
          <dgm:dir/>
          <dgm:resizeHandles val="exact"/>
        </dgm:presLayoutVars>
      </dgm:prSet>
      <dgm:spPr/>
    </dgm:pt>
    <dgm:pt modelId="{02583CBB-DC11-4E45-B54B-B2E30EBAC450}" type="pres">
      <dgm:prSet presAssocID="{89CA8106-0AA7-864E-8C21-235D63BDF997}" presName="compNode" presStyleCnt="0"/>
      <dgm:spPr/>
    </dgm:pt>
    <dgm:pt modelId="{0AB1996E-5B29-4FC6-89A3-66973F713157}" type="pres">
      <dgm:prSet presAssocID="{89CA8106-0AA7-864E-8C21-235D63BDF9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84FBDB6F-1B4E-425E-9E7C-076BC55495CB}" type="pres">
      <dgm:prSet presAssocID="{89CA8106-0AA7-864E-8C21-235D63BDF997}" presName="iconSpace" presStyleCnt="0"/>
      <dgm:spPr/>
    </dgm:pt>
    <dgm:pt modelId="{5472F571-DFAD-48AB-AF4B-2A34B5E7E057}" type="pres">
      <dgm:prSet presAssocID="{89CA8106-0AA7-864E-8C21-235D63BDF997}" presName="parTx" presStyleLbl="revTx" presStyleIdx="0" presStyleCnt="6">
        <dgm:presLayoutVars>
          <dgm:chMax val="0"/>
          <dgm:chPref val="0"/>
        </dgm:presLayoutVars>
      </dgm:prSet>
      <dgm:spPr/>
    </dgm:pt>
    <dgm:pt modelId="{998C5EBC-D91B-4001-989F-5EDF1F2C7E8F}" type="pres">
      <dgm:prSet presAssocID="{89CA8106-0AA7-864E-8C21-235D63BDF997}" presName="txSpace" presStyleCnt="0"/>
      <dgm:spPr/>
    </dgm:pt>
    <dgm:pt modelId="{E2D12A32-F293-400B-91EA-785D1A2B04F6}" type="pres">
      <dgm:prSet presAssocID="{89CA8106-0AA7-864E-8C21-235D63BDF997}" presName="desTx" presStyleLbl="revTx" presStyleIdx="1" presStyleCnt="6">
        <dgm:presLayoutVars/>
      </dgm:prSet>
      <dgm:spPr/>
    </dgm:pt>
    <dgm:pt modelId="{A1943B11-CD78-4B05-90C3-17E03F46C99A}" type="pres">
      <dgm:prSet presAssocID="{D8F22B30-26E2-3A46-AE21-427491A9C212}" presName="sibTrans" presStyleCnt="0"/>
      <dgm:spPr/>
    </dgm:pt>
    <dgm:pt modelId="{8B7FE40C-A98E-4F9C-9D60-8E2338A9FE00}" type="pres">
      <dgm:prSet presAssocID="{7BD523E2-07AD-0045-99A9-147E779AC131}" presName="compNode" presStyleCnt="0"/>
      <dgm:spPr/>
    </dgm:pt>
    <dgm:pt modelId="{E4573F9F-5FC6-454D-AC5C-7503EA878E96}" type="pres">
      <dgm:prSet presAssocID="{7BD523E2-07AD-0045-99A9-147E779AC1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DB682B3-5D3D-4677-B3CD-85877F0FEA37}" type="pres">
      <dgm:prSet presAssocID="{7BD523E2-07AD-0045-99A9-147E779AC131}" presName="iconSpace" presStyleCnt="0"/>
      <dgm:spPr/>
    </dgm:pt>
    <dgm:pt modelId="{9000E13A-C332-4058-A0B2-5CC5F8132E9C}" type="pres">
      <dgm:prSet presAssocID="{7BD523E2-07AD-0045-99A9-147E779AC131}" presName="parTx" presStyleLbl="revTx" presStyleIdx="2" presStyleCnt="6">
        <dgm:presLayoutVars>
          <dgm:chMax val="0"/>
          <dgm:chPref val="0"/>
        </dgm:presLayoutVars>
      </dgm:prSet>
      <dgm:spPr/>
    </dgm:pt>
    <dgm:pt modelId="{F2376296-7CE4-41D0-9869-59A57A850728}" type="pres">
      <dgm:prSet presAssocID="{7BD523E2-07AD-0045-99A9-147E779AC131}" presName="txSpace" presStyleCnt="0"/>
      <dgm:spPr/>
    </dgm:pt>
    <dgm:pt modelId="{24150ECF-352F-429F-81B6-EC0E9692421A}" type="pres">
      <dgm:prSet presAssocID="{7BD523E2-07AD-0045-99A9-147E779AC131}" presName="desTx" presStyleLbl="revTx" presStyleIdx="3" presStyleCnt="6">
        <dgm:presLayoutVars/>
      </dgm:prSet>
      <dgm:spPr/>
    </dgm:pt>
    <dgm:pt modelId="{44E76452-9899-4EAD-BD04-C6C5C158EDE8}" type="pres">
      <dgm:prSet presAssocID="{D7B5A146-2781-9D42-9F2B-9AAD76AE0B45}" presName="sibTrans" presStyleCnt="0"/>
      <dgm:spPr/>
    </dgm:pt>
    <dgm:pt modelId="{1B01A50C-E62A-481E-AD14-6E7B396F1F4C}" type="pres">
      <dgm:prSet presAssocID="{CF627E78-6865-204E-9A50-3174D7C23B70}" presName="compNode" presStyleCnt="0"/>
      <dgm:spPr/>
    </dgm:pt>
    <dgm:pt modelId="{C27A5642-CB7C-4F6F-8821-993954DE9743}" type="pres">
      <dgm:prSet presAssocID="{CF627E78-6865-204E-9A50-3174D7C23B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0B113324-C4C2-4514-B0D1-7426AF0CC349}" type="pres">
      <dgm:prSet presAssocID="{CF627E78-6865-204E-9A50-3174D7C23B70}" presName="iconSpace" presStyleCnt="0"/>
      <dgm:spPr/>
    </dgm:pt>
    <dgm:pt modelId="{162B3591-A1B7-43EF-9EA3-6700BA78E15E}" type="pres">
      <dgm:prSet presAssocID="{CF627E78-6865-204E-9A50-3174D7C23B70}" presName="parTx" presStyleLbl="revTx" presStyleIdx="4" presStyleCnt="6">
        <dgm:presLayoutVars>
          <dgm:chMax val="0"/>
          <dgm:chPref val="0"/>
        </dgm:presLayoutVars>
      </dgm:prSet>
      <dgm:spPr/>
    </dgm:pt>
    <dgm:pt modelId="{BE6050ED-D8C5-47FF-8C52-BBA0B78AB887}" type="pres">
      <dgm:prSet presAssocID="{CF627E78-6865-204E-9A50-3174D7C23B70}" presName="txSpace" presStyleCnt="0"/>
      <dgm:spPr/>
    </dgm:pt>
    <dgm:pt modelId="{46EC0F0F-0353-419D-AB0C-F8172F528B50}" type="pres">
      <dgm:prSet presAssocID="{CF627E78-6865-204E-9A50-3174D7C23B70}" presName="desTx" presStyleLbl="revTx" presStyleIdx="5" presStyleCnt="6">
        <dgm:presLayoutVars/>
      </dgm:prSet>
      <dgm:spPr/>
    </dgm:pt>
  </dgm:ptLst>
  <dgm:cxnLst>
    <dgm:cxn modelId="{CA636A1A-FEFA-0946-AB52-874F1FC24626}" type="presOf" srcId="{7BD523E2-07AD-0045-99A9-147E779AC131}" destId="{9000E13A-C332-4058-A0B2-5CC5F8132E9C}" srcOrd="0" destOrd="0" presId="urn:microsoft.com/office/officeart/2018/5/layout/CenteredIconLabelDescriptionList"/>
    <dgm:cxn modelId="{ED60F62E-2632-7C4F-9FE5-E9B673D67545}" srcId="{3B80FD43-E5F0-804E-AF40-12748DF91CF7}" destId="{7BD523E2-07AD-0045-99A9-147E779AC131}" srcOrd="1" destOrd="0" parTransId="{50509755-5E41-484E-A957-AFE7CA165544}" sibTransId="{D7B5A146-2781-9D42-9F2B-9AAD76AE0B45}"/>
    <dgm:cxn modelId="{84D8C74D-F550-5141-A534-4DA0C2C90338}" type="presOf" srcId="{B7512944-DAFC-BC48-96D3-EF18435235B8}" destId="{E2D12A32-F293-400B-91EA-785D1A2B04F6}" srcOrd="0" destOrd="0" presId="urn:microsoft.com/office/officeart/2018/5/layout/CenteredIconLabelDescriptionList"/>
    <dgm:cxn modelId="{5B959252-8BD0-334D-94BA-EA031BC3017F}" srcId="{89CA8106-0AA7-864E-8C21-235D63BDF997}" destId="{B7512944-DAFC-BC48-96D3-EF18435235B8}" srcOrd="0" destOrd="0" parTransId="{08439BD7-2A70-3040-ABBF-862C95660EBE}" sibTransId="{73AABDC7-7695-6542-8F71-E0CBE779EB50}"/>
    <dgm:cxn modelId="{B59DF16E-00BD-BC44-A174-7F80656EB5E1}" type="presOf" srcId="{3CB9DCED-42F4-FF42-BE08-3E98BD8182BF}" destId="{46EC0F0F-0353-419D-AB0C-F8172F528B50}" srcOrd="0" destOrd="0" presId="urn:microsoft.com/office/officeart/2018/5/layout/CenteredIconLabelDescriptionList"/>
    <dgm:cxn modelId="{ABBAA773-E5A0-6A4F-A4EF-D432B8ECFD31}" type="presOf" srcId="{3B80FD43-E5F0-804E-AF40-12748DF91CF7}" destId="{1D7EB79B-1732-4875-BD84-C6942BCAE5DE}" srcOrd="0" destOrd="0" presId="urn:microsoft.com/office/officeart/2018/5/layout/CenteredIconLabelDescriptionList"/>
    <dgm:cxn modelId="{5EA48B78-3539-E244-BFB5-6FEA22BDF882}" type="presOf" srcId="{89CA8106-0AA7-864E-8C21-235D63BDF997}" destId="{5472F571-DFAD-48AB-AF4B-2A34B5E7E057}" srcOrd="0" destOrd="0" presId="urn:microsoft.com/office/officeart/2018/5/layout/CenteredIconLabelDescriptionList"/>
    <dgm:cxn modelId="{7402E784-628D-9943-85BA-BF0FF3A86B70}" type="presOf" srcId="{67498526-FC4D-CB4B-8621-E28CCBCE128E}" destId="{24150ECF-352F-429F-81B6-EC0E9692421A}" srcOrd="0" destOrd="0" presId="urn:microsoft.com/office/officeart/2018/5/layout/CenteredIconLabelDescriptionList"/>
    <dgm:cxn modelId="{6A25AB87-5800-C145-B1A9-63250B4AB1E6}" srcId="{7BD523E2-07AD-0045-99A9-147E779AC131}" destId="{67498526-FC4D-CB4B-8621-E28CCBCE128E}" srcOrd="0" destOrd="0" parTransId="{E3A47150-3D04-F247-AB1E-E8492E41A14D}" sibTransId="{1DDEC527-1BCE-424E-A1D6-43DBFC3F91CF}"/>
    <dgm:cxn modelId="{F734728A-CB40-0849-AEFA-381B329CB2D7}" srcId="{CF627E78-6865-204E-9A50-3174D7C23B70}" destId="{3CB9DCED-42F4-FF42-BE08-3E98BD8182BF}" srcOrd="0" destOrd="0" parTransId="{D928E0B2-6458-9E4D-8A69-F6B1E9430A63}" sibTransId="{A97E6828-2B5B-3E4D-BF9D-11DAD47E0A21}"/>
    <dgm:cxn modelId="{38AC889A-E9F8-934C-9A1B-DD02D4AEB912}" srcId="{3B80FD43-E5F0-804E-AF40-12748DF91CF7}" destId="{CF627E78-6865-204E-9A50-3174D7C23B70}" srcOrd="2" destOrd="0" parTransId="{5D7B3DC5-3257-9B40-A68C-008C38A29AA4}" sibTransId="{1F595A87-62BA-4548-BEBA-6637C0C19F05}"/>
    <dgm:cxn modelId="{4A75AEBB-8B4A-BA45-997B-D92289986813}" type="presOf" srcId="{CF627E78-6865-204E-9A50-3174D7C23B70}" destId="{162B3591-A1B7-43EF-9EA3-6700BA78E15E}" srcOrd="0" destOrd="0" presId="urn:microsoft.com/office/officeart/2018/5/layout/CenteredIconLabelDescriptionList"/>
    <dgm:cxn modelId="{0F612AD9-37B0-BF43-B453-7EBD4D0CB325}" srcId="{3B80FD43-E5F0-804E-AF40-12748DF91CF7}" destId="{89CA8106-0AA7-864E-8C21-235D63BDF997}" srcOrd="0" destOrd="0" parTransId="{2464AEE7-D2BB-3E49-976A-36FE0749A36E}" sibTransId="{D8F22B30-26E2-3A46-AE21-427491A9C212}"/>
    <dgm:cxn modelId="{15C5C0C9-DEAE-4946-8447-A6A3538B0C22}" type="presParOf" srcId="{1D7EB79B-1732-4875-BD84-C6942BCAE5DE}" destId="{02583CBB-DC11-4E45-B54B-B2E30EBAC450}" srcOrd="0" destOrd="0" presId="urn:microsoft.com/office/officeart/2018/5/layout/CenteredIconLabelDescriptionList"/>
    <dgm:cxn modelId="{D15F4585-A1AF-1747-9AC3-EF90BC30D1E8}" type="presParOf" srcId="{02583CBB-DC11-4E45-B54B-B2E30EBAC450}" destId="{0AB1996E-5B29-4FC6-89A3-66973F713157}" srcOrd="0" destOrd="0" presId="urn:microsoft.com/office/officeart/2018/5/layout/CenteredIconLabelDescriptionList"/>
    <dgm:cxn modelId="{31D6DD01-7937-F14F-9BBB-56CD424E80E7}" type="presParOf" srcId="{02583CBB-DC11-4E45-B54B-B2E30EBAC450}" destId="{84FBDB6F-1B4E-425E-9E7C-076BC55495CB}" srcOrd="1" destOrd="0" presId="urn:microsoft.com/office/officeart/2018/5/layout/CenteredIconLabelDescriptionList"/>
    <dgm:cxn modelId="{EBA10ED6-596A-D94F-95C6-8342B88F0348}" type="presParOf" srcId="{02583CBB-DC11-4E45-B54B-B2E30EBAC450}" destId="{5472F571-DFAD-48AB-AF4B-2A34B5E7E057}" srcOrd="2" destOrd="0" presId="urn:microsoft.com/office/officeart/2018/5/layout/CenteredIconLabelDescriptionList"/>
    <dgm:cxn modelId="{40700FD3-155A-CF47-931A-892FA6B22DEC}" type="presParOf" srcId="{02583CBB-DC11-4E45-B54B-B2E30EBAC450}" destId="{998C5EBC-D91B-4001-989F-5EDF1F2C7E8F}" srcOrd="3" destOrd="0" presId="urn:microsoft.com/office/officeart/2018/5/layout/CenteredIconLabelDescriptionList"/>
    <dgm:cxn modelId="{BFDFEECE-9743-F64D-8293-939AD644342F}" type="presParOf" srcId="{02583CBB-DC11-4E45-B54B-B2E30EBAC450}" destId="{E2D12A32-F293-400B-91EA-785D1A2B04F6}" srcOrd="4" destOrd="0" presId="urn:microsoft.com/office/officeart/2018/5/layout/CenteredIconLabelDescriptionList"/>
    <dgm:cxn modelId="{3D8373AF-720B-514E-8AFD-5E47D2C11039}" type="presParOf" srcId="{1D7EB79B-1732-4875-BD84-C6942BCAE5DE}" destId="{A1943B11-CD78-4B05-90C3-17E03F46C99A}" srcOrd="1" destOrd="0" presId="urn:microsoft.com/office/officeart/2018/5/layout/CenteredIconLabelDescriptionList"/>
    <dgm:cxn modelId="{41BEC382-644E-4A4C-886E-08AFF34B769C}" type="presParOf" srcId="{1D7EB79B-1732-4875-BD84-C6942BCAE5DE}" destId="{8B7FE40C-A98E-4F9C-9D60-8E2338A9FE00}" srcOrd="2" destOrd="0" presId="urn:microsoft.com/office/officeart/2018/5/layout/CenteredIconLabelDescriptionList"/>
    <dgm:cxn modelId="{A702533E-31B7-7545-8992-453413A29111}" type="presParOf" srcId="{8B7FE40C-A98E-4F9C-9D60-8E2338A9FE00}" destId="{E4573F9F-5FC6-454D-AC5C-7503EA878E96}" srcOrd="0" destOrd="0" presId="urn:microsoft.com/office/officeart/2018/5/layout/CenteredIconLabelDescriptionList"/>
    <dgm:cxn modelId="{D8533D1D-502A-DA45-8CDA-77B84517C63E}" type="presParOf" srcId="{8B7FE40C-A98E-4F9C-9D60-8E2338A9FE00}" destId="{BDB682B3-5D3D-4677-B3CD-85877F0FEA37}" srcOrd="1" destOrd="0" presId="urn:microsoft.com/office/officeart/2018/5/layout/CenteredIconLabelDescriptionList"/>
    <dgm:cxn modelId="{83928414-96CE-5A45-82FC-BDB8DDF38B0F}" type="presParOf" srcId="{8B7FE40C-A98E-4F9C-9D60-8E2338A9FE00}" destId="{9000E13A-C332-4058-A0B2-5CC5F8132E9C}" srcOrd="2" destOrd="0" presId="urn:microsoft.com/office/officeart/2018/5/layout/CenteredIconLabelDescriptionList"/>
    <dgm:cxn modelId="{C48044F1-5252-8B48-A3AB-95AB90D2E0DE}" type="presParOf" srcId="{8B7FE40C-A98E-4F9C-9D60-8E2338A9FE00}" destId="{F2376296-7CE4-41D0-9869-59A57A850728}" srcOrd="3" destOrd="0" presId="urn:microsoft.com/office/officeart/2018/5/layout/CenteredIconLabelDescriptionList"/>
    <dgm:cxn modelId="{85F76CC1-1AB6-D343-B69F-82557A92F4CD}" type="presParOf" srcId="{8B7FE40C-A98E-4F9C-9D60-8E2338A9FE00}" destId="{24150ECF-352F-429F-81B6-EC0E9692421A}" srcOrd="4" destOrd="0" presId="urn:microsoft.com/office/officeart/2018/5/layout/CenteredIconLabelDescriptionList"/>
    <dgm:cxn modelId="{F88E79FB-70F7-9544-B713-6EF3F0C80734}" type="presParOf" srcId="{1D7EB79B-1732-4875-BD84-C6942BCAE5DE}" destId="{44E76452-9899-4EAD-BD04-C6C5C158EDE8}" srcOrd="3" destOrd="0" presId="urn:microsoft.com/office/officeart/2018/5/layout/CenteredIconLabelDescriptionList"/>
    <dgm:cxn modelId="{5E5D347F-0D4B-0B4E-8ABA-496C97B71689}" type="presParOf" srcId="{1D7EB79B-1732-4875-BD84-C6942BCAE5DE}" destId="{1B01A50C-E62A-481E-AD14-6E7B396F1F4C}" srcOrd="4" destOrd="0" presId="urn:microsoft.com/office/officeart/2018/5/layout/CenteredIconLabelDescriptionList"/>
    <dgm:cxn modelId="{30AA3AE2-1DBF-D141-90A0-5839EC8B1CD9}" type="presParOf" srcId="{1B01A50C-E62A-481E-AD14-6E7B396F1F4C}" destId="{C27A5642-CB7C-4F6F-8821-993954DE9743}" srcOrd="0" destOrd="0" presId="urn:microsoft.com/office/officeart/2018/5/layout/CenteredIconLabelDescriptionList"/>
    <dgm:cxn modelId="{F9C9AA9F-7F60-3D47-BA00-5D9517268F36}" type="presParOf" srcId="{1B01A50C-E62A-481E-AD14-6E7B396F1F4C}" destId="{0B113324-C4C2-4514-B0D1-7426AF0CC349}" srcOrd="1" destOrd="0" presId="urn:microsoft.com/office/officeart/2018/5/layout/CenteredIconLabelDescriptionList"/>
    <dgm:cxn modelId="{B9C0F748-46AC-AD4D-89D7-60401853065B}" type="presParOf" srcId="{1B01A50C-E62A-481E-AD14-6E7B396F1F4C}" destId="{162B3591-A1B7-43EF-9EA3-6700BA78E15E}" srcOrd="2" destOrd="0" presId="urn:microsoft.com/office/officeart/2018/5/layout/CenteredIconLabelDescriptionList"/>
    <dgm:cxn modelId="{8448C1C3-7B74-1447-BA88-06F919DD0A55}" type="presParOf" srcId="{1B01A50C-E62A-481E-AD14-6E7B396F1F4C}" destId="{BE6050ED-D8C5-47FF-8C52-BBA0B78AB887}" srcOrd="3" destOrd="0" presId="urn:microsoft.com/office/officeart/2018/5/layout/CenteredIconLabelDescriptionList"/>
    <dgm:cxn modelId="{393763EA-D959-FB46-B958-854E2C5F2CAE}" type="presParOf" srcId="{1B01A50C-E62A-481E-AD14-6E7B396F1F4C}" destId="{46EC0F0F-0353-419D-AB0C-F8172F528B50}"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C5F7BD-7F13-4881-BC69-72E5576536D2}"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29694A29-5331-4839-82AD-B59C0F550A37}">
      <dgm:prSet/>
      <dgm:spPr/>
      <dgm:t>
        <a:bodyPr/>
        <a:lstStyle/>
        <a:p>
          <a:pPr>
            <a:lnSpc>
              <a:spcPct val="100000"/>
            </a:lnSpc>
          </a:pPr>
          <a:r>
            <a:rPr lang="en-US" b="0" i="0" dirty="0">
              <a:latin typeface="Arial" panose="020B0604020202020204" pitchFamily="34" charset="0"/>
              <a:cs typeface="Arial" panose="020B0604020202020204" pitchFamily="34" charset="0"/>
            </a:rPr>
            <a:t>In conclusion, we covered the installation steps, methods for running the software, reviewed the prediction function, and demonstrated a practical use case.</a:t>
          </a:r>
          <a:endParaRPr lang="en-US" dirty="0">
            <a:latin typeface="Arial" panose="020B0604020202020204" pitchFamily="34" charset="0"/>
            <a:cs typeface="Arial" panose="020B0604020202020204" pitchFamily="34" charset="0"/>
          </a:endParaRPr>
        </a:p>
      </dgm:t>
    </dgm:pt>
    <dgm:pt modelId="{B5417A01-69CF-4FAE-8AAD-F64221783A39}" type="parTrans" cxnId="{3DABEF53-6502-49D4-8A00-A2F3CD2D41D2}">
      <dgm:prSet/>
      <dgm:spPr/>
      <dgm:t>
        <a:bodyPr/>
        <a:lstStyle/>
        <a:p>
          <a:endParaRPr lang="en-US"/>
        </a:p>
      </dgm:t>
    </dgm:pt>
    <dgm:pt modelId="{9836EAD4-8A4D-4C78-9A3B-BE21FFE53C48}" type="sibTrans" cxnId="{3DABEF53-6502-49D4-8A00-A2F3CD2D41D2}">
      <dgm:prSet phldrT="1" phldr="0"/>
      <dgm:spPr/>
      <dgm:t>
        <a:bodyPr/>
        <a:lstStyle/>
        <a:p>
          <a:endParaRPr lang="en-US"/>
        </a:p>
      </dgm:t>
    </dgm:pt>
    <dgm:pt modelId="{EB6A6F92-1415-483E-9DEE-DFED977F2154}">
      <dgm:prSet/>
      <dgm:spPr/>
      <dgm:t>
        <a:bodyPr/>
        <a:lstStyle/>
        <a:p>
          <a:pPr>
            <a:lnSpc>
              <a:spcPct val="100000"/>
            </a:lnSpc>
          </a:pPr>
          <a:r>
            <a:rPr lang="en-US" b="0" i="0" dirty="0">
              <a:latin typeface="Arial" panose="020B0604020202020204" pitchFamily="34" charset="0"/>
              <a:cs typeface="Arial" panose="020B0604020202020204" pitchFamily="34" charset="0"/>
            </a:rPr>
            <a:t>Whether you're a data scientist or an ML engineer, this sentiment analysis software is a valuable tool for discerning restaurant reviews.</a:t>
          </a:r>
          <a:endParaRPr lang="en-US" dirty="0">
            <a:latin typeface="Arial" panose="020B0604020202020204" pitchFamily="34" charset="0"/>
            <a:cs typeface="Arial" panose="020B0604020202020204" pitchFamily="34" charset="0"/>
          </a:endParaRPr>
        </a:p>
      </dgm:t>
    </dgm:pt>
    <dgm:pt modelId="{04773686-84D1-4D3E-8176-7F33108DFA7D}" type="parTrans" cxnId="{409166D5-E870-4910-85E1-536375E33589}">
      <dgm:prSet/>
      <dgm:spPr/>
      <dgm:t>
        <a:bodyPr/>
        <a:lstStyle/>
        <a:p>
          <a:endParaRPr lang="en-US"/>
        </a:p>
      </dgm:t>
    </dgm:pt>
    <dgm:pt modelId="{73E88956-551E-4362-81B9-90DFC1E29F1E}" type="sibTrans" cxnId="{409166D5-E870-4910-85E1-536375E33589}">
      <dgm:prSet phldrT="2" phldr="0"/>
      <dgm:spPr/>
      <dgm:t>
        <a:bodyPr/>
        <a:lstStyle/>
        <a:p>
          <a:endParaRPr lang="en-US"/>
        </a:p>
      </dgm:t>
    </dgm:pt>
    <dgm:pt modelId="{6C1381D6-B62C-4201-B499-44FF97F94CC3}" type="pres">
      <dgm:prSet presAssocID="{FEC5F7BD-7F13-4881-BC69-72E5576536D2}" presName="root" presStyleCnt="0">
        <dgm:presLayoutVars>
          <dgm:dir/>
          <dgm:resizeHandles val="exact"/>
        </dgm:presLayoutVars>
      </dgm:prSet>
      <dgm:spPr/>
    </dgm:pt>
    <dgm:pt modelId="{EB0F0798-74C2-4953-9304-15D207E44423}" type="pres">
      <dgm:prSet presAssocID="{29694A29-5331-4839-82AD-B59C0F550A37}" presName="compNode" presStyleCnt="0"/>
      <dgm:spPr/>
    </dgm:pt>
    <dgm:pt modelId="{3112B90B-9F8E-44DD-88D0-0E559740F3B9}" type="pres">
      <dgm:prSet presAssocID="{29694A29-5331-4839-82AD-B59C0F550A37}" presName="bgRect" presStyleLbl="bgShp" presStyleIdx="0" presStyleCnt="2"/>
      <dgm:spPr/>
    </dgm:pt>
    <dgm:pt modelId="{8512238E-F620-44CC-BC75-33C17EBF943C}" type="pres">
      <dgm:prSet presAssocID="{29694A29-5331-4839-82AD-B59C0F550A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935D6D20-BF01-428E-88E7-D3D74B011781}" type="pres">
      <dgm:prSet presAssocID="{29694A29-5331-4839-82AD-B59C0F550A37}" presName="spaceRect" presStyleCnt="0"/>
      <dgm:spPr/>
    </dgm:pt>
    <dgm:pt modelId="{F14BE9E9-920D-4E9F-8BF9-41A76EB3FBED}" type="pres">
      <dgm:prSet presAssocID="{29694A29-5331-4839-82AD-B59C0F550A37}" presName="parTx" presStyleLbl="revTx" presStyleIdx="0" presStyleCnt="2">
        <dgm:presLayoutVars>
          <dgm:chMax val="0"/>
          <dgm:chPref val="0"/>
        </dgm:presLayoutVars>
      </dgm:prSet>
      <dgm:spPr/>
    </dgm:pt>
    <dgm:pt modelId="{2E305818-8E16-4C18-9BB0-7490258B61EF}" type="pres">
      <dgm:prSet presAssocID="{9836EAD4-8A4D-4C78-9A3B-BE21FFE53C48}" presName="sibTrans" presStyleCnt="0"/>
      <dgm:spPr/>
    </dgm:pt>
    <dgm:pt modelId="{C2DF80E7-3040-44FD-A7C6-01D6E28A6CD2}" type="pres">
      <dgm:prSet presAssocID="{EB6A6F92-1415-483E-9DEE-DFED977F2154}" presName="compNode" presStyleCnt="0"/>
      <dgm:spPr/>
    </dgm:pt>
    <dgm:pt modelId="{E0669BBF-5DB8-4B5D-B416-B4D2AAA6AAB8}" type="pres">
      <dgm:prSet presAssocID="{EB6A6F92-1415-483E-9DEE-DFED977F2154}" presName="bgRect" presStyleLbl="bgShp" presStyleIdx="1" presStyleCnt="2"/>
      <dgm:spPr/>
    </dgm:pt>
    <dgm:pt modelId="{395B3864-ACAD-40D6-9254-C916876887BC}" type="pres">
      <dgm:prSet presAssocID="{EB6A6F92-1415-483E-9DEE-DFED977F21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3F3D1ED6-C81D-446E-9D1F-2067ED8E1FE8}" type="pres">
      <dgm:prSet presAssocID="{EB6A6F92-1415-483E-9DEE-DFED977F2154}" presName="spaceRect" presStyleCnt="0"/>
      <dgm:spPr/>
    </dgm:pt>
    <dgm:pt modelId="{A7467C0D-54A8-44FA-9C0D-5512BFAB407A}" type="pres">
      <dgm:prSet presAssocID="{EB6A6F92-1415-483E-9DEE-DFED977F2154}" presName="parTx" presStyleLbl="revTx" presStyleIdx="1" presStyleCnt="2">
        <dgm:presLayoutVars>
          <dgm:chMax val="0"/>
          <dgm:chPref val="0"/>
        </dgm:presLayoutVars>
      </dgm:prSet>
      <dgm:spPr/>
    </dgm:pt>
  </dgm:ptLst>
  <dgm:cxnLst>
    <dgm:cxn modelId="{3DABEF53-6502-49D4-8A00-A2F3CD2D41D2}" srcId="{FEC5F7BD-7F13-4881-BC69-72E5576536D2}" destId="{29694A29-5331-4839-82AD-B59C0F550A37}" srcOrd="0" destOrd="0" parTransId="{B5417A01-69CF-4FAE-8AAD-F64221783A39}" sibTransId="{9836EAD4-8A4D-4C78-9A3B-BE21FFE53C48}"/>
    <dgm:cxn modelId="{3CF0F0C5-26CB-1E44-A949-C1B0AD716563}" type="presOf" srcId="{FEC5F7BD-7F13-4881-BC69-72E5576536D2}" destId="{6C1381D6-B62C-4201-B499-44FF97F94CC3}" srcOrd="0" destOrd="0" presId="urn:microsoft.com/office/officeart/2018/2/layout/IconVerticalSolidList"/>
    <dgm:cxn modelId="{409166D5-E870-4910-85E1-536375E33589}" srcId="{FEC5F7BD-7F13-4881-BC69-72E5576536D2}" destId="{EB6A6F92-1415-483E-9DEE-DFED977F2154}" srcOrd="1" destOrd="0" parTransId="{04773686-84D1-4D3E-8176-7F33108DFA7D}" sibTransId="{73E88956-551E-4362-81B9-90DFC1E29F1E}"/>
    <dgm:cxn modelId="{2BC69FE8-236E-8041-9964-0E02BFC1EBF9}" type="presOf" srcId="{29694A29-5331-4839-82AD-B59C0F550A37}" destId="{F14BE9E9-920D-4E9F-8BF9-41A76EB3FBED}" srcOrd="0" destOrd="0" presId="urn:microsoft.com/office/officeart/2018/2/layout/IconVerticalSolidList"/>
    <dgm:cxn modelId="{B85EB6E9-D6FA-0548-A014-5BC04D2606A6}" type="presOf" srcId="{EB6A6F92-1415-483E-9DEE-DFED977F2154}" destId="{A7467C0D-54A8-44FA-9C0D-5512BFAB407A}" srcOrd="0" destOrd="0" presId="urn:microsoft.com/office/officeart/2018/2/layout/IconVerticalSolidList"/>
    <dgm:cxn modelId="{CFEF1CAF-E8C4-1C48-B87F-2C058B8DFAC7}" type="presParOf" srcId="{6C1381D6-B62C-4201-B499-44FF97F94CC3}" destId="{EB0F0798-74C2-4953-9304-15D207E44423}" srcOrd="0" destOrd="0" presId="urn:microsoft.com/office/officeart/2018/2/layout/IconVerticalSolidList"/>
    <dgm:cxn modelId="{C8F94CEE-06D5-1B4B-8793-0FA18084090F}" type="presParOf" srcId="{EB0F0798-74C2-4953-9304-15D207E44423}" destId="{3112B90B-9F8E-44DD-88D0-0E559740F3B9}" srcOrd="0" destOrd="0" presId="urn:microsoft.com/office/officeart/2018/2/layout/IconVerticalSolidList"/>
    <dgm:cxn modelId="{B65FCB49-B694-B248-9506-9131113BA4D4}" type="presParOf" srcId="{EB0F0798-74C2-4953-9304-15D207E44423}" destId="{8512238E-F620-44CC-BC75-33C17EBF943C}" srcOrd="1" destOrd="0" presId="urn:microsoft.com/office/officeart/2018/2/layout/IconVerticalSolidList"/>
    <dgm:cxn modelId="{3997BC6E-1BE6-E846-83D5-BF9F3AB2DFC1}" type="presParOf" srcId="{EB0F0798-74C2-4953-9304-15D207E44423}" destId="{935D6D20-BF01-428E-88E7-D3D74B011781}" srcOrd="2" destOrd="0" presId="urn:microsoft.com/office/officeart/2018/2/layout/IconVerticalSolidList"/>
    <dgm:cxn modelId="{9A5CA42A-BA45-824E-93D4-EB133E4B08EA}" type="presParOf" srcId="{EB0F0798-74C2-4953-9304-15D207E44423}" destId="{F14BE9E9-920D-4E9F-8BF9-41A76EB3FBED}" srcOrd="3" destOrd="0" presId="urn:microsoft.com/office/officeart/2018/2/layout/IconVerticalSolidList"/>
    <dgm:cxn modelId="{D43E95B3-511C-F54B-842D-856D373123EF}" type="presParOf" srcId="{6C1381D6-B62C-4201-B499-44FF97F94CC3}" destId="{2E305818-8E16-4C18-9BB0-7490258B61EF}" srcOrd="1" destOrd="0" presId="urn:microsoft.com/office/officeart/2018/2/layout/IconVerticalSolidList"/>
    <dgm:cxn modelId="{FE5B2583-DEF9-8343-8D1C-74FB247127F1}" type="presParOf" srcId="{6C1381D6-B62C-4201-B499-44FF97F94CC3}" destId="{C2DF80E7-3040-44FD-A7C6-01D6E28A6CD2}" srcOrd="2" destOrd="0" presId="urn:microsoft.com/office/officeart/2018/2/layout/IconVerticalSolidList"/>
    <dgm:cxn modelId="{EB028409-FCED-2C4A-A0B8-2BC7B4E277ED}" type="presParOf" srcId="{C2DF80E7-3040-44FD-A7C6-01D6E28A6CD2}" destId="{E0669BBF-5DB8-4B5D-B416-B4D2AAA6AAB8}" srcOrd="0" destOrd="0" presId="urn:microsoft.com/office/officeart/2018/2/layout/IconVerticalSolidList"/>
    <dgm:cxn modelId="{CC68FA0A-0EEA-6D44-8964-C9A5117465F8}" type="presParOf" srcId="{C2DF80E7-3040-44FD-A7C6-01D6E28A6CD2}" destId="{395B3864-ACAD-40D6-9254-C916876887BC}" srcOrd="1" destOrd="0" presId="urn:microsoft.com/office/officeart/2018/2/layout/IconVerticalSolidList"/>
    <dgm:cxn modelId="{BC4D0618-14B6-A54B-AA20-B68B8EB41725}" type="presParOf" srcId="{C2DF80E7-3040-44FD-A7C6-01D6E28A6CD2}" destId="{3F3D1ED6-C81D-446E-9D1F-2067ED8E1FE8}" srcOrd="2" destOrd="0" presId="urn:microsoft.com/office/officeart/2018/2/layout/IconVerticalSolidList"/>
    <dgm:cxn modelId="{734C79C9-A4E6-764C-A2D9-EA9C08D5383F}" type="presParOf" srcId="{C2DF80E7-3040-44FD-A7C6-01D6E28A6CD2}" destId="{A7467C0D-54A8-44FA-9C0D-5512BFAB407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E44AE-3E87-CF40-B8D0-4D690C3E9792}">
      <dsp:nvSpPr>
        <dsp:cNvPr id="0" name=""/>
        <dsp:cNvSpPr/>
      </dsp:nvSpPr>
      <dsp:spPr>
        <a:xfrm>
          <a:off x="0" y="114857"/>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Introduction</a:t>
          </a:r>
          <a:endParaRPr lang="en-US" sz="1500" kern="1200" dirty="0">
            <a:latin typeface="Arial" panose="020B0604020202020204" pitchFamily="34" charset="0"/>
            <a:cs typeface="Arial" panose="020B0604020202020204" pitchFamily="34" charset="0"/>
          </a:endParaRPr>
        </a:p>
      </dsp:txBody>
      <dsp:txXfrm>
        <a:off x="17134" y="131991"/>
        <a:ext cx="4663462" cy="316732"/>
      </dsp:txXfrm>
    </dsp:sp>
    <dsp:sp modelId="{C13A5D44-BF63-F746-9307-A72AB0A99373}">
      <dsp:nvSpPr>
        <dsp:cNvPr id="0" name=""/>
        <dsp:cNvSpPr/>
      </dsp:nvSpPr>
      <dsp:spPr>
        <a:xfrm>
          <a:off x="0" y="509057"/>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Requirements</a:t>
          </a:r>
          <a:endParaRPr lang="en-US" sz="1500" kern="1200" dirty="0">
            <a:latin typeface="Arial" panose="020B0604020202020204" pitchFamily="34" charset="0"/>
            <a:cs typeface="Arial" panose="020B0604020202020204" pitchFamily="34" charset="0"/>
          </a:endParaRPr>
        </a:p>
      </dsp:txBody>
      <dsp:txXfrm>
        <a:off x="17134" y="526191"/>
        <a:ext cx="4663462" cy="316732"/>
      </dsp:txXfrm>
    </dsp:sp>
    <dsp:sp modelId="{CAC483C0-6450-834E-A1D5-C635BF5EAB8D}">
      <dsp:nvSpPr>
        <dsp:cNvPr id="0" name=""/>
        <dsp:cNvSpPr/>
      </dsp:nvSpPr>
      <dsp:spPr>
        <a:xfrm>
          <a:off x="0" y="903257"/>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Installation</a:t>
          </a:r>
          <a:endParaRPr lang="en-US" sz="1500" kern="1200" dirty="0">
            <a:latin typeface="Arial" panose="020B0604020202020204" pitchFamily="34" charset="0"/>
            <a:cs typeface="Arial" panose="020B0604020202020204" pitchFamily="34" charset="0"/>
          </a:endParaRPr>
        </a:p>
      </dsp:txBody>
      <dsp:txXfrm>
        <a:off x="17134" y="920391"/>
        <a:ext cx="4663462" cy="316732"/>
      </dsp:txXfrm>
    </dsp:sp>
    <dsp:sp modelId="{863BE26F-4F7D-3945-B536-D0B4B53F7625}">
      <dsp:nvSpPr>
        <dsp:cNvPr id="0" name=""/>
        <dsp:cNvSpPr/>
      </dsp:nvSpPr>
      <dsp:spPr>
        <a:xfrm>
          <a:off x="0" y="1297457"/>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Running the Software – Jupyter Notebook</a:t>
          </a:r>
          <a:endParaRPr lang="en-US" sz="1500" kern="1200" dirty="0">
            <a:latin typeface="Arial" panose="020B0604020202020204" pitchFamily="34" charset="0"/>
            <a:cs typeface="Arial" panose="020B0604020202020204" pitchFamily="34" charset="0"/>
          </a:endParaRPr>
        </a:p>
      </dsp:txBody>
      <dsp:txXfrm>
        <a:off x="17134" y="1314591"/>
        <a:ext cx="4663462" cy="316732"/>
      </dsp:txXfrm>
    </dsp:sp>
    <dsp:sp modelId="{5055938D-69FA-A441-9649-A036E21D5FF5}">
      <dsp:nvSpPr>
        <dsp:cNvPr id="0" name=""/>
        <dsp:cNvSpPr/>
      </dsp:nvSpPr>
      <dsp:spPr>
        <a:xfrm>
          <a:off x="0" y="1691658"/>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Running the Software – Python Script</a:t>
          </a:r>
          <a:endParaRPr lang="en-US" sz="1500" kern="1200" dirty="0">
            <a:latin typeface="Arial" panose="020B0604020202020204" pitchFamily="34" charset="0"/>
            <a:cs typeface="Arial" panose="020B0604020202020204" pitchFamily="34" charset="0"/>
          </a:endParaRPr>
        </a:p>
      </dsp:txBody>
      <dsp:txXfrm>
        <a:off x="17134" y="1708792"/>
        <a:ext cx="4663462" cy="316732"/>
      </dsp:txXfrm>
    </dsp:sp>
    <dsp:sp modelId="{15B02F75-9EBC-3444-84EB-511BE41F3A83}">
      <dsp:nvSpPr>
        <dsp:cNvPr id="0" name=""/>
        <dsp:cNvSpPr/>
      </dsp:nvSpPr>
      <dsp:spPr>
        <a:xfrm>
          <a:off x="0" y="2085858"/>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Model Training</a:t>
          </a:r>
        </a:p>
      </dsp:txBody>
      <dsp:txXfrm>
        <a:off x="17134" y="2102992"/>
        <a:ext cx="4663462" cy="316732"/>
      </dsp:txXfrm>
    </dsp:sp>
    <dsp:sp modelId="{37848DCB-A45F-C442-8199-B68B4FF62D52}">
      <dsp:nvSpPr>
        <dsp:cNvPr id="0" name=""/>
        <dsp:cNvSpPr/>
      </dsp:nvSpPr>
      <dsp:spPr>
        <a:xfrm>
          <a:off x="0" y="2480058"/>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Using the Prediction Function</a:t>
          </a:r>
          <a:endParaRPr lang="en-US" sz="1500" kern="1200" dirty="0">
            <a:latin typeface="Arial" panose="020B0604020202020204" pitchFamily="34" charset="0"/>
            <a:cs typeface="Arial" panose="020B0604020202020204" pitchFamily="34" charset="0"/>
          </a:endParaRPr>
        </a:p>
      </dsp:txBody>
      <dsp:txXfrm>
        <a:off x="17134" y="2497192"/>
        <a:ext cx="4663462" cy="316732"/>
      </dsp:txXfrm>
    </dsp:sp>
    <dsp:sp modelId="{757A4294-696D-E04F-97E7-099A0F6B66D2}">
      <dsp:nvSpPr>
        <dsp:cNvPr id="0" name=""/>
        <dsp:cNvSpPr/>
      </dsp:nvSpPr>
      <dsp:spPr>
        <a:xfrm>
          <a:off x="0" y="2874257"/>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Example Use Case</a:t>
          </a:r>
          <a:endParaRPr lang="en-US" sz="1500" kern="1200" dirty="0">
            <a:latin typeface="Arial" panose="020B0604020202020204" pitchFamily="34" charset="0"/>
            <a:cs typeface="Arial" panose="020B0604020202020204" pitchFamily="34" charset="0"/>
          </a:endParaRPr>
        </a:p>
      </dsp:txBody>
      <dsp:txXfrm>
        <a:off x="17134" y="2891391"/>
        <a:ext cx="4663462" cy="316732"/>
      </dsp:txXfrm>
    </dsp:sp>
    <dsp:sp modelId="{F69CE3AF-79B0-2B4D-9E05-5CE6BFD532C9}">
      <dsp:nvSpPr>
        <dsp:cNvPr id="0" name=""/>
        <dsp:cNvSpPr/>
      </dsp:nvSpPr>
      <dsp:spPr>
        <a:xfrm>
          <a:off x="0" y="3268458"/>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Conclusion</a:t>
          </a:r>
          <a:endParaRPr lang="en-US" sz="1500" kern="1200" dirty="0">
            <a:latin typeface="Arial" panose="020B0604020202020204" pitchFamily="34" charset="0"/>
            <a:cs typeface="Arial" panose="020B0604020202020204" pitchFamily="34" charset="0"/>
          </a:endParaRPr>
        </a:p>
      </dsp:txBody>
      <dsp:txXfrm>
        <a:off x="17134" y="3285592"/>
        <a:ext cx="4663462" cy="316732"/>
      </dsp:txXfrm>
    </dsp:sp>
    <dsp:sp modelId="{B1E8BC5F-C524-3648-8007-078BBEB9BE25}">
      <dsp:nvSpPr>
        <dsp:cNvPr id="0" name=""/>
        <dsp:cNvSpPr/>
      </dsp:nvSpPr>
      <dsp:spPr>
        <a:xfrm>
          <a:off x="0" y="3662658"/>
          <a:ext cx="4697730" cy="35100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dirty="0">
              <a:latin typeface="Arial" panose="020B0604020202020204" pitchFamily="34" charset="0"/>
              <a:cs typeface="Arial" panose="020B0604020202020204" pitchFamily="34" charset="0"/>
            </a:rPr>
            <a:t>Thank You</a:t>
          </a:r>
          <a:endParaRPr lang="en-US" sz="1500" kern="1200" dirty="0">
            <a:latin typeface="Arial" panose="020B0604020202020204" pitchFamily="34" charset="0"/>
            <a:cs typeface="Arial" panose="020B0604020202020204" pitchFamily="34" charset="0"/>
          </a:endParaRPr>
        </a:p>
      </dsp:txBody>
      <dsp:txXfrm>
        <a:off x="17134" y="3679792"/>
        <a:ext cx="4663462" cy="3167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A7E02-8F2F-4B25-8F68-E7604EA17A9E}">
      <dsp:nvSpPr>
        <dsp:cNvPr id="0" name=""/>
        <dsp:cNvSpPr/>
      </dsp:nvSpPr>
      <dsp:spPr>
        <a:xfrm>
          <a:off x="0" y="1535"/>
          <a:ext cx="7886700" cy="7780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3B9C9-1515-44F5-ACB0-5C5EABBBE570}">
      <dsp:nvSpPr>
        <dsp:cNvPr id="0" name=""/>
        <dsp:cNvSpPr/>
      </dsp:nvSpPr>
      <dsp:spPr>
        <a:xfrm>
          <a:off x="235358" y="176594"/>
          <a:ext cx="427924" cy="4279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77ED1D-49FF-4685-97AD-72D037D0AA07}">
      <dsp:nvSpPr>
        <dsp:cNvPr id="0" name=""/>
        <dsp:cNvSpPr/>
      </dsp:nvSpPr>
      <dsp:spPr>
        <a:xfrm>
          <a:off x="898640" y="1535"/>
          <a:ext cx="6988059" cy="77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43" tIns="82343" rIns="82343" bIns="82343"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rial" panose="020B0604020202020204" pitchFamily="34" charset="0"/>
              <a:cs typeface="Arial" panose="020B0604020202020204" pitchFamily="34" charset="0"/>
            </a:rPr>
            <a:t>In this session, we’ll explore a powerful tool designed to analyze and understand the sentiments expressed in restaurant reviews.</a:t>
          </a:r>
        </a:p>
      </dsp:txBody>
      <dsp:txXfrm>
        <a:off x="898640" y="1535"/>
        <a:ext cx="6988059" cy="778043"/>
      </dsp:txXfrm>
    </dsp:sp>
    <dsp:sp modelId="{FFF1E9D3-0626-4AE3-BEBD-B30A43E864DA}">
      <dsp:nvSpPr>
        <dsp:cNvPr id="0" name=""/>
        <dsp:cNvSpPr/>
      </dsp:nvSpPr>
      <dsp:spPr>
        <a:xfrm>
          <a:off x="0" y="974089"/>
          <a:ext cx="7886700" cy="7780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5BFBA8-F0D9-4B26-91B0-C0D3CE3B6850}">
      <dsp:nvSpPr>
        <dsp:cNvPr id="0" name=""/>
        <dsp:cNvSpPr/>
      </dsp:nvSpPr>
      <dsp:spPr>
        <a:xfrm>
          <a:off x="235358" y="1149149"/>
          <a:ext cx="427924" cy="4279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F6B596-806E-43CA-96DD-BF573929D061}">
      <dsp:nvSpPr>
        <dsp:cNvPr id="0" name=""/>
        <dsp:cNvSpPr/>
      </dsp:nvSpPr>
      <dsp:spPr>
        <a:xfrm>
          <a:off x="898640" y="974089"/>
          <a:ext cx="6988059" cy="77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43" tIns="82343" rIns="82343" bIns="82343"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rial" panose="020B0604020202020204" pitchFamily="34" charset="0"/>
              <a:cs typeface="Arial" panose="020B0604020202020204" pitchFamily="34" charset="0"/>
            </a:rPr>
            <a:t>Sentiment analysis plays a crucial role in deciphering the emotions and opinions conveyed in textual data. In the context of restaurant reviews, it allows us to uncover valuable insights into customer experiences.</a:t>
          </a:r>
        </a:p>
      </dsp:txBody>
      <dsp:txXfrm>
        <a:off x="898640" y="974089"/>
        <a:ext cx="6988059" cy="778043"/>
      </dsp:txXfrm>
    </dsp:sp>
    <dsp:sp modelId="{CB03F7F4-8EBA-43ED-8D2E-B231283A1282}">
      <dsp:nvSpPr>
        <dsp:cNvPr id="0" name=""/>
        <dsp:cNvSpPr/>
      </dsp:nvSpPr>
      <dsp:spPr>
        <a:xfrm>
          <a:off x="0" y="1946644"/>
          <a:ext cx="7886700" cy="7780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54C01-9C8B-4DBA-B2EC-767D57D370FF}">
      <dsp:nvSpPr>
        <dsp:cNvPr id="0" name=""/>
        <dsp:cNvSpPr/>
      </dsp:nvSpPr>
      <dsp:spPr>
        <a:xfrm>
          <a:off x="235358" y="2121704"/>
          <a:ext cx="427924" cy="4279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332685-1B6C-4FB4-9399-E60C2079B0F3}">
      <dsp:nvSpPr>
        <dsp:cNvPr id="0" name=""/>
        <dsp:cNvSpPr/>
      </dsp:nvSpPr>
      <dsp:spPr>
        <a:xfrm>
          <a:off x="898640" y="1946644"/>
          <a:ext cx="6988059" cy="77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43" tIns="82343" rIns="82343" bIns="82343"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rial" panose="020B0604020202020204" pitchFamily="34" charset="0"/>
              <a:cs typeface="Arial" panose="020B0604020202020204" pitchFamily="34" charset="0"/>
            </a:rPr>
            <a:t>This software leverages machine learning techniques to predict sentiment categories – Negative, Neutral, or Positive – based on the content of restaurant reviews.</a:t>
          </a:r>
        </a:p>
      </dsp:txBody>
      <dsp:txXfrm>
        <a:off x="898640" y="1946644"/>
        <a:ext cx="6988059" cy="778043"/>
      </dsp:txXfrm>
    </dsp:sp>
    <dsp:sp modelId="{59E25A38-890E-4D2C-B776-7E7384456A21}">
      <dsp:nvSpPr>
        <dsp:cNvPr id="0" name=""/>
        <dsp:cNvSpPr/>
      </dsp:nvSpPr>
      <dsp:spPr>
        <a:xfrm>
          <a:off x="0" y="2919199"/>
          <a:ext cx="7886700" cy="7780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3EFF1-7C9F-4344-B12A-817EF7E4DC75}">
      <dsp:nvSpPr>
        <dsp:cNvPr id="0" name=""/>
        <dsp:cNvSpPr/>
      </dsp:nvSpPr>
      <dsp:spPr>
        <a:xfrm>
          <a:off x="235358" y="3094258"/>
          <a:ext cx="427924" cy="4279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B6004A-5229-4816-843C-7A67216A78BC}">
      <dsp:nvSpPr>
        <dsp:cNvPr id="0" name=""/>
        <dsp:cNvSpPr/>
      </dsp:nvSpPr>
      <dsp:spPr>
        <a:xfrm>
          <a:off x="898640" y="2919199"/>
          <a:ext cx="6988059" cy="778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43" tIns="82343" rIns="82343" bIns="82343"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rial" panose="020B0604020202020204" pitchFamily="34" charset="0"/>
              <a:cs typeface="Arial" panose="020B0604020202020204" pitchFamily="34" charset="0"/>
            </a:rPr>
            <a:t>Key features of this software include data preprocessing, machine learning model training, and a user-friendly prediction function. You can explore the code in a Jupyter Notebook or run a script for direct execution.</a:t>
          </a:r>
        </a:p>
      </dsp:txBody>
      <dsp:txXfrm>
        <a:off x="898640" y="2919199"/>
        <a:ext cx="6988059" cy="778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343EB-4E24-448F-B006-888BA50A6EE8}">
      <dsp:nvSpPr>
        <dsp:cNvPr id="0" name=""/>
        <dsp:cNvSpPr/>
      </dsp:nvSpPr>
      <dsp:spPr>
        <a:xfrm>
          <a:off x="0" y="337"/>
          <a:ext cx="8195871" cy="7903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E6035D-ECFF-4A49-8E19-2F920D9BB34C}">
      <dsp:nvSpPr>
        <dsp:cNvPr id="0" name=""/>
        <dsp:cNvSpPr/>
      </dsp:nvSpPr>
      <dsp:spPr>
        <a:xfrm>
          <a:off x="239094" y="178176"/>
          <a:ext cx="434716" cy="434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1C7E1-DA8D-4A71-B0ED-A08E660573BB}">
      <dsp:nvSpPr>
        <dsp:cNvPr id="0" name=""/>
        <dsp:cNvSpPr/>
      </dsp:nvSpPr>
      <dsp:spPr>
        <a:xfrm>
          <a:off x="912904" y="337"/>
          <a:ext cx="7282966" cy="7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0" tIns="83650" rIns="83650" bIns="83650" numCol="1" spcCol="1270" anchor="ctr" anchorCtr="0">
          <a:noAutofit/>
        </a:bodyPr>
        <a:lstStyle/>
        <a:p>
          <a:pPr marL="0" lvl="0" indent="0" algn="l" defTabSz="933450">
            <a:lnSpc>
              <a:spcPct val="100000"/>
            </a:lnSpc>
            <a:spcBef>
              <a:spcPct val="0"/>
            </a:spcBef>
            <a:spcAft>
              <a:spcPct val="35000"/>
            </a:spcAft>
            <a:buNone/>
          </a:pPr>
          <a:r>
            <a:rPr lang="en-US" sz="2100" b="0" i="0" kern="1200" dirty="0">
              <a:latin typeface="Arial" panose="020B0604020202020204" pitchFamily="34" charset="0"/>
              <a:cs typeface="Arial" panose="020B0604020202020204" pitchFamily="34" charset="0"/>
            </a:rPr>
            <a:t>Python 3.x</a:t>
          </a:r>
          <a:endParaRPr lang="en-US" sz="2100" kern="1200" dirty="0">
            <a:latin typeface="Arial" panose="020B0604020202020204" pitchFamily="34" charset="0"/>
            <a:cs typeface="Arial" panose="020B0604020202020204" pitchFamily="34" charset="0"/>
          </a:endParaRPr>
        </a:p>
      </dsp:txBody>
      <dsp:txXfrm>
        <a:off x="912904" y="337"/>
        <a:ext cx="7282966" cy="790393"/>
      </dsp:txXfrm>
    </dsp:sp>
    <dsp:sp modelId="{8BE5D0D4-1895-473D-9EF4-840AC382F86B}">
      <dsp:nvSpPr>
        <dsp:cNvPr id="0" name=""/>
        <dsp:cNvSpPr/>
      </dsp:nvSpPr>
      <dsp:spPr>
        <a:xfrm>
          <a:off x="0" y="988330"/>
          <a:ext cx="8195871" cy="7903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03769-0669-4BBE-BAF8-99F921DEF6FB}">
      <dsp:nvSpPr>
        <dsp:cNvPr id="0" name=""/>
        <dsp:cNvSpPr/>
      </dsp:nvSpPr>
      <dsp:spPr>
        <a:xfrm>
          <a:off x="239094" y="1166168"/>
          <a:ext cx="434716" cy="434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DD433D-56DE-4035-8E4A-E3D973119B84}">
      <dsp:nvSpPr>
        <dsp:cNvPr id="0" name=""/>
        <dsp:cNvSpPr/>
      </dsp:nvSpPr>
      <dsp:spPr>
        <a:xfrm>
          <a:off x="912904" y="988330"/>
          <a:ext cx="7282966" cy="7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0" tIns="83650" rIns="83650" bIns="83650" numCol="1" spcCol="1270" anchor="ctr" anchorCtr="0">
          <a:noAutofit/>
        </a:bodyPr>
        <a:lstStyle/>
        <a:p>
          <a:pPr marL="0" lvl="0" indent="0" algn="l" defTabSz="933450">
            <a:lnSpc>
              <a:spcPct val="100000"/>
            </a:lnSpc>
            <a:spcBef>
              <a:spcPct val="0"/>
            </a:spcBef>
            <a:spcAft>
              <a:spcPct val="35000"/>
            </a:spcAft>
            <a:buNone/>
          </a:pPr>
          <a:r>
            <a:rPr lang="en-US" sz="2100" kern="1200" dirty="0">
              <a:latin typeface="Arial" panose="020B0604020202020204" pitchFamily="34" charset="0"/>
              <a:cs typeface="Arial" panose="020B0604020202020204" pitchFamily="34" charset="0"/>
            </a:rPr>
            <a:t>Jupyter Notebook</a:t>
          </a:r>
        </a:p>
      </dsp:txBody>
      <dsp:txXfrm>
        <a:off x="912904" y="988330"/>
        <a:ext cx="7282966" cy="790393"/>
      </dsp:txXfrm>
    </dsp:sp>
    <dsp:sp modelId="{9DF05385-0E7B-4EAB-84D7-F2F02197F567}">
      <dsp:nvSpPr>
        <dsp:cNvPr id="0" name=""/>
        <dsp:cNvSpPr/>
      </dsp:nvSpPr>
      <dsp:spPr>
        <a:xfrm>
          <a:off x="0" y="1976322"/>
          <a:ext cx="8195871" cy="79039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80AD3C-72DE-4D04-A997-1BB5039F93C2}">
      <dsp:nvSpPr>
        <dsp:cNvPr id="0" name=""/>
        <dsp:cNvSpPr/>
      </dsp:nvSpPr>
      <dsp:spPr>
        <a:xfrm>
          <a:off x="239094" y="2154160"/>
          <a:ext cx="434716" cy="434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FC8082-2DFF-449A-816D-92445A440135}">
      <dsp:nvSpPr>
        <dsp:cNvPr id="0" name=""/>
        <dsp:cNvSpPr/>
      </dsp:nvSpPr>
      <dsp:spPr>
        <a:xfrm>
          <a:off x="912904" y="1976322"/>
          <a:ext cx="7282966" cy="7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650" tIns="83650" rIns="83650" bIns="83650" numCol="1" spcCol="1270" anchor="ctr" anchorCtr="0">
          <a:noAutofit/>
        </a:bodyPr>
        <a:lstStyle/>
        <a:p>
          <a:pPr marL="0" lvl="0" indent="0" algn="l" defTabSz="933450">
            <a:lnSpc>
              <a:spcPct val="100000"/>
            </a:lnSpc>
            <a:spcBef>
              <a:spcPct val="0"/>
            </a:spcBef>
            <a:spcAft>
              <a:spcPct val="35000"/>
            </a:spcAft>
            <a:buNone/>
          </a:pPr>
          <a:r>
            <a:rPr lang="en-US" sz="2100" b="0" i="0" kern="1200">
              <a:latin typeface="Arial" panose="020B0604020202020204" pitchFamily="34" charset="0"/>
              <a:cs typeface="Arial" panose="020B0604020202020204" pitchFamily="34" charset="0"/>
            </a:rPr>
            <a:t>Required Python packages: pandas, numpy, matplotlib, seaborn, scikit-learn, wordcloud, pickle</a:t>
          </a:r>
          <a:endParaRPr lang="en-US" sz="2100" kern="1200">
            <a:latin typeface="Arial" panose="020B0604020202020204" pitchFamily="34" charset="0"/>
            <a:cs typeface="Arial" panose="020B0604020202020204" pitchFamily="34" charset="0"/>
          </a:endParaRPr>
        </a:p>
      </dsp:txBody>
      <dsp:txXfrm>
        <a:off x="912904" y="1976322"/>
        <a:ext cx="7282966" cy="7903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109B6-977E-4A84-B3F6-06D8E22A8AF4}">
      <dsp:nvSpPr>
        <dsp:cNvPr id="0" name=""/>
        <dsp:cNvSpPr/>
      </dsp:nvSpPr>
      <dsp:spPr>
        <a:xfrm>
          <a:off x="1291763" y="45713"/>
          <a:ext cx="1554187" cy="1554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7DD85F-2B49-4887-A71C-11725C7FA755}">
      <dsp:nvSpPr>
        <dsp:cNvPr id="0" name=""/>
        <dsp:cNvSpPr/>
      </dsp:nvSpPr>
      <dsp:spPr>
        <a:xfrm>
          <a:off x="376209" y="1663501"/>
          <a:ext cx="345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Arial" panose="020B0604020202020204" pitchFamily="34" charset="0"/>
              <a:cs typeface="Arial" panose="020B0604020202020204" pitchFamily="34" charset="0"/>
            </a:rPr>
            <a:t>Clone the repository:</a:t>
          </a:r>
        </a:p>
      </dsp:txBody>
      <dsp:txXfrm>
        <a:off x="376209" y="1663501"/>
        <a:ext cx="3453750" cy="720000"/>
      </dsp:txXfrm>
    </dsp:sp>
    <dsp:sp modelId="{E35DD3B6-F78F-47F1-B3BD-506827A4CECD}">
      <dsp:nvSpPr>
        <dsp:cNvPr id="0" name=""/>
        <dsp:cNvSpPr/>
      </dsp:nvSpPr>
      <dsp:spPr>
        <a:xfrm>
          <a:off x="5349919" y="45713"/>
          <a:ext cx="1554187" cy="1554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55207-C70F-4EFC-B79C-F36CF5E8F426}">
      <dsp:nvSpPr>
        <dsp:cNvPr id="0" name=""/>
        <dsp:cNvSpPr/>
      </dsp:nvSpPr>
      <dsp:spPr>
        <a:xfrm>
          <a:off x="4389466" y="1708804"/>
          <a:ext cx="345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latin typeface="Arial" panose="020B0604020202020204" pitchFamily="34" charset="0"/>
              <a:cs typeface="Arial" panose="020B0604020202020204" pitchFamily="34" charset="0"/>
            </a:rPr>
            <a:t>Install required packages:</a:t>
          </a:r>
        </a:p>
        <a:p>
          <a:pPr marL="0" lvl="0" indent="0" algn="ctr" defTabSz="889000">
            <a:lnSpc>
              <a:spcPct val="100000"/>
            </a:lnSpc>
            <a:spcBef>
              <a:spcPct val="0"/>
            </a:spcBef>
            <a:spcAft>
              <a:spcPct val="35000"/>
            </a:spcAft>
            <a:buNone/>
          </a:pPr>
          <a:endParaRPr lang="en-US" sz="2000" kern="1200" dirty="0">
            <a:latin typeface="Arial" panose="020B0604020202020204" pitchFamily="34" charset="0"/>
            <a:cs typeface="Arial" panose="020B0604020202020204" pitchFamily="34" charset="0"/>
          </a:endParaRPr>
        </a:p>
      </dsp:txBody>
      <dsp:txXfrm>
        <a:off x="4389466" y="1708804"/>
        <a:ext cx="345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399882-0569-48D1-AE83-3B58F43DDF10}">
      <dsp:nvSpPr>
        <dsp:cNvPr id="0" name=""/>
        <dsp:cNvSpPr/>
      </dsp:nvSpPr>
      <dsp:spPr>
        <a:xfrm>
          <a:off x="738477" y="324805"/>
          <a:ext cx="1079825" cy="107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24D45B-1AA5-448A-9B1B-CE04B75CC95C}">
      <dsp:nvSpPr>
        <dsp:cNvPr id="0" name=""/>
        <dsp:cNvSpPr/>
      </dsp:nvSpPr>
      <dsp:spPr>
        <a:xfrm>
          <a:off x="78583" y="1722248"/>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Arial" panose="020B0604020202020204" pitchFamily="34" charset="0"/>
              <a:cs typeface="Arial" panose="020B0604020202020204" pitchFamily="34" charset="0"/>
            </a:rPr>
            <a:t>Open Jupyter Notebook:</a:t>
          </a:r>
        </a:p>
        <a:p>
          <a:pPr marL="0" lvl="0" indent="0" algn="ctr" defTabSz="622300">
            <a:lnSpc>
              <a:spcPct val="100000"/>
            </a:lnSpc>
            <a:spcBef>
              <a:spcPct val="0"/>
            </a:spcBef>
            <a:spcAft>
              <a:spcPct val="35000"/>
            </a:spcAft>
            <a:buNone/>
          </a:pPr>
          <a:r>
            <a:rPr lang="en-US" sz="1400" b="1" kern="1200" dirty="0">
              <a:latin typeface="Arial" panose="020B0604020202020204" pitchFamily="34" charset="0"/>
              <a:cs typeface="Arial" panose="020B0604020202020204" pitchFamily="34" charset="0"/>
            </a:rPr>
            <a:t>jupyter notebook</a:t>
          </a:r>
        </a:p>
      </dsp:txBody>
      <dsp:txXfrm>
        <a:off x="78583" y="1722248"/>
        <a:ext cx="2399612" cy="720000"/>
      </dsp:txXfrm>
    </dsp:sp>
    <dsp:sp modelId="{2A207442-655D-4499-8FFF-C7265650A1F3}">
      <dsp:nvSpPr>
        <dsp:cNvPr id="0" name=""/>
        <dsp:cNvSpPr/>
      </dsp:nvSpPr>
      <dsp:spPr>
        <a:xfrm>
          <a:off x="3558022" y="324805"/>
          <a:ext cx="1079825" cy="107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4FEC43-B7FE-4A97-981D-A3D0CC567A34}">
      <dsp:nvSpPr>
        <dsp:cNvPr id="0" name=""/>
        <dsp:cNvSpPr/>
      </dsp:nvSpPr>
      <dsp:spPr>
        <a:xfrm>
          <a:off x="2898129" y="1722248"/>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latin typeface="Arial" panose="020B0604020202020204" pitchFamily="34" charset="0"/>
              <a:cs typeface="Arial" panose="020B0604020202020204" pitchFamily="34" charset="0"/>
            </a:rPr>
            <a:t>Navigate to </a:t>
          </a:r>
          <a:r>
            <a:rPr lang="en-US" sz="1400" b="1" kern="1200" dirty="0">
              <a:latin typeface="Arial" panose="020B0604020202020204" pitchFamily="34" charset="0"/>
              <a:cs typeface="Arial" panose="020B0604020202020204" pitchFamily="34" charset="0"/>
            </a:rPr>
            <a:t>`Sentiment_Analysis.ipnyb`</a:t>
          </a:r>
        </a:p>
      </dsp:txBody>
      <dsp:txXfrm>
        <a:off x="2898129" y="1722248"/>
        <a:ext cx="2399612" cy="720000"/>
      </dsp:txXfrm>
    </dsp:sp>
    <dsp:sp modelId="{8FD1877E-05B0-46E8-826C-854B3148A527}">
      <dsp:nvSpPr>
        <dsp:cNvPr id="0" name=""/>
        <dsp:cNvSpPr/>
      </dsp:nvSpPr>
      <dsp:spPr>
        <a:xfrm>
          <a:off x="6377567" y="324805"/>
          <a:ext cx="1079825" cy="107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31EF72-C58E-4323-B2B4-A5CDE49FA5A6}">
      <dsp:nvSpPr>
        <dsp:cNvPr id="0" name=""/>
        <dsp:cNvSpPr/>
      </dsp:nvSpPr>
      <dsp:spPr>
        <a:xfrm>
          <a:off x="5717674" y="1722248"/>
          <a:ext cx="23996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Arial" panose="020B0604020202020204" pitchFamily="34" charset="0"/>
              <a:cs typeface="Arial" panose="020B0604020202020204" pitchFamily="34" charset="0"/>
            </a:rPr>
            <a:t>Run each cell to observe step-by-step execution.</a:t>
          </a:r>
        </a:p>
      </dsp:txBody>
      <dsp:txXfrm>
        <a:off x="5717674" y="1722248"/>
        <a:ext cx="2399612"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DC21E-0327-4EA3-8603-F5B59A2770C8}">
      <dsp:nvSpPr>
        <dsp:cNvPr id="0" name=""/>
        <dsp:cNvSpPr/>
      </dsp:nvSpPr>
      <dsp:spPr>
        <a:xfrm>
          <a:off x="0" y="238551"/>
          <a:ext cx="8195871" cy="10879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15155-C631-4A14-B474-AB61C893D9F2}">
      <dsp:nvSpPr>
        <dsp:cNvPr id="0" name=""/>
        <dsp:cNvSpPr/>
      </dsp:nvSpPr>
      <dsp:spPr>
        <a:xfrm>
          <a:off x="248757" y="556360"/>
          <a:ext cx="452286" cy="452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EC27D-AC3C-44F0-8588-D3734A534EB9}">
      <dsp:nvSpPr>
        <dsp:cNvPr id="0" name=""/>
        <dsp:cNvSpPr/>
      </dsp:nvSpPr>
      <dsp:spPr>
        <a:xfrm>
          <a:off x="949801" y="371334"/>
          <a:ext cx="7143031" cy="1009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858" tIns="106858" rIns="106858" bIns="106858"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rial" panose="020B0604020202020204" pitchFamily="34" charset="0"/>
              <a:cs typeface="Arial" panose="020B0604020202020204" pitchFamily="34" charset="0"/>
            </a:rPr>
            <a:t>Open a terminal or command prompt. Navigate to the project directory:</a:t>
          </a:r>
        </a:p>
        <a:p>
          <a:pPr marL="0" lvl="0" indent="0" algn="l" defTabSz="622300">
            <a:lnSpc>
              <a:spcPct val="100000"/>
            </a:lnSpc>
            <a:spcBef>
              <a:spcPct val="0"/>
            </a:spcBef>
            <a:spcAft>
              <a:spcPct val="35000"/>
            </a:spcAft>
            <a:buNone/>
          </a:pP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endParaRPr lang="en-US" sz="1400" kern="1200" dirty="0">
            <a:latin typeface="Arial" panose="020B0604020202020204" pitchFamily="34" charset="0"/>
            <a:cs typeface="Arial" panose="020B0604020202020204" pitchFamily="34" charset="0"/>
          </a:endParaRPr>
        </a:p>
      </dsp:txBody>
      <dsp:txXfrm>
        <a:off x="949801" y="371334"/>
        <a:ext cx="7143031" cy="1009681"/>
      </dsp:txXfrm>
    </dsp:sp>
    <dsp:sp modelId="{9EA61484-CA86-4E21-B5B3-52B441E43900}">
      <dsp:nvSpPr>
        <dsp:cNvPr id="0" name=""/>
        <dsp:cNvSpPr/>
      </dsp:nvSpPr>
      <dsp:spPr>
        <a:xfrm>
          <a:off x="0" y="1566438"/>
          <a:ext cx="8195871" cy="12305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B5E4C-3A1F-435A-BA6F-C5E380296C0F}">
      <dsp:nvSpPr>
        <dsp:cNvPr id="0" name=""/>
        <dsp:cNvSpPr/>
      </dsp:nvSpPr>
      <dsp:spPr>
        <a:xfrm>
          <a:off x="248757" y="1955564"/>
          <a:ext cx="452286" cy="452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C4907D-E35C-409E-BBBD-0896AFAF6FE3}">
      <dsp:nvSpPr>
        <dsp:cNvPr id="0" name=""/>
        <dsp:cNvSpPr/>
      </dsp:nvSpPr>
      <dsp:spPr>
        <a:xfrm>
          <a:off x="949801" y="1770538"/>
          <a:ext cx="7143031" cy="1009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858" tIns="106858" rIns="106858" bIns="106858"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rial" panose="020B0604020202020204" pitchFamily="34" charset="0"/>
              <a:cs typeface="Arial" panose="020B0604020202020204" pitchFamily="34" charset="0"/>
            </a:rPr>
            <a:t>Ensure model.pkl, tokenizer.pkl are in the same root folder as the python script. Then run the script:</a:t>
          </a:r>
        </a:p>
        <a:p>
          <a:pPr marL="0" lvl="0" indent="0" algn="l" defTabSz="622300">
            <a:lnSpc>
              <a:spcPct val="100000"/>
            </a:lnSpc>
            <a:spcBef>
              <a:spcPct val="0"/>
            </a:spcBef>
            <a:spcAft>
              <a:spcPct val="35000"/>
            </a:spcAft>
            <a:buNone/>
          </a:pPr>
          <a:endParaRPr lang="en-US" sz="1400" kern="1200" dirty="0">
            <a:latin typeface="Arial" panose="020B0604020202020204" pitchFamily="34" charset="0"/>
            <a:cs typeface="Arial" panose="020B0604020202020204" pitchFamily="34" charset="0"/>
          </a:endParaRPr>
        </a:p>
        <a:p>
          <a:pPr marL="0" lvl="0" indent="0" algn="l" defTabSz="622300">
            <a:lnSpc>
              <a:spcPct val="100000"/>
            </a:lnSpc>
            <a:spcBef>
              <a:spcPct val="0"/>
            </a:spcBef>
            <a:spcAft>
              <a:spcPct val="35000"/>
            </a:spcAft>
            <a:buNone/>
          </a:pPr>
          <a:endParaRPr lang="en-US" sz="1400" kern="1200" dirty="0">
            <a:latin typeface="Arial" panose="020B0604020202020204" pitchFamily="34" charset="0"/>
            <a:cs typeface="Arial" panose="020B0604020202020204" pitchFamily="34" charset="0"/>
          </a:endParaRPr>
        </a:p>
      </dsp:txBody>
      <dsp:txXfrm>
        <a:off x="949801" y="1770538"/>
        <a:ext cx="7143031" cy="10096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1996E-5B29-4FC6-89A3-66973F713157}">
      <dsp:nvSpPr>
        <dsp:cNvPr id="0" name=""/>
        <dsp:cNvSpPr/>
      </dsp:nvSpPr>
      <dsp:spPr>
        <a:xfrm>
          <a:off x="803569" y="406546"/>
          <a:ext cx="854094" cy="8540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72F571-DFAD-48AB-AF4B-2A34B5E7E057}">
      <dsp:nvSpPr>
        <dsp:cNvPr id="0" name=""/>
        <dsp:cNvSpPr/>
      </dsp:nvSpPr>
      <dsp:spPr>
        <a:xfrm>
          <a:off x="10481" y="1360896"/>
          <a:ext cx="2440270" cy="366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latin typeface="Arial" panose="020B0604020202020204" pitchFamily="34" charset="0"/>
              <a:cs typeface="Arial" panose="020B0604020202020204" pitchFamily="34" charset="0"/>
            </a:rPr>
            <a:t>Feature Extraction</a:t>
          </a:r>
        </a:p>
      </dsp:txBody>
      <dsp:txXfrm>
        <a:off x="10481" y="1360896"/>
        <a:ext cx="2440270" cy="366040"/>
      </dsp:txXfrm>
    </dsp:sp>
    <dsp:sp modelId="{E2D12A32-F293-400B-91EA-785D1A2B04F6}">
      <dsp:nvSpPr>
        <dsp:cNvPr id="0" name=""/>
        <dsp:cNvSpPr/>
      </dsp:nvSpPr>
      <dsp:spPr>
        <a:xfrm>
          <a:off x="10481" y="1773567"/>
          <a:ext cx="2440270" cy="964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Arial" panose="020B0604020202020204" pitchFamily="34" charset="0"/>
              <a:cs typeface="Arial" panose="020B0604020202020204" pitchFamily="34" charset="0"/>
            </a:rPr>
            <a:t>TF-IDF is utilized for feature extraction.</a:t>
          </a:r>
        </a:p>
      </dsp:txBody>
      <dsp:txXfrm>
        <a:off x="10481" y="1773567"/>
        <a:ext cx="2440270" cy="964490"/>
      </dsp:txXfrm>
    </dsp:sp>
    <dsp:sp modelId="{E4573F9F-5FC6-454D-AC5C-7503EA878E96}">
      <dsp:nvSpPr>
        <dsp:cNvPr id="0" name=""/>
        <dsp:cNvSpPr/>
      </dsp:nvSpPr>
      <dsp:spPr>
        <a:xfrm>
          <a:off x="3670888" y="406546"/>
          <a:ext cx="854094" cy="8540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00E13A-C332-4058-A0B2-5CC5F8132E9C}">
      <dsp:nvSpPr>
        <dsp:cNvPr id="0" name=""/>
        <dsp:cNvSpPr/>
      </dsp:nvSpPr>
      <dsp:spPr>
        <a:xfrm>
          <a:off x="2877800" y="1360896"/>
          <a:ext cx="2440270" cy="366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latin typeface="Arial" panose="020B0604020202020204" pitchFamily="34" charset="0"/>
              <a:cs typeface="Arial" panose="020B0604020202020204" pitchFamily="34" charset="0"/>
            </a:rPr>
            <a:t>Model Input</a:t>
          </a:r>
        </a:p>
      </dsp:txBody>
      <dsp:txXfrm>
        <a:off x="2877800" y="1360896"/>
        <a:ext cx="2440270" cy="366040"/>
      </dsp:txXfrm>
    </dsp:sp>
    <dsp:sp modelId="{24150ECF-352F-429F-81B6-EC0E9692421A}">
      <dsp:nvSpPr>
        <dsp:cNvPr id="0" name=""/>
        <dsp:cNvSpPr/>
      </dsp:nvSpPr>
      <dsp:spPr>
        <a:xfrm>
          <a:off x="2877800" y="1773567"/>
          <a:ext cx="2440270" cy="964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Arial" panose="020B0604020202020204" pitchFamily="34" charset="0"/>
              <a:cs typeface="Arial" panose="020B0604020202020204" pitchFamily="34" charset="0"/>
            </a:rPr>
            <a:t>TF-IDF vector is provided as input to the model along with the label.</a:t>
          </a:r>
        </a:p>
      </dsp:txBody>
      <dsp:txXfrm>
        <a:off x="2877800" y="1773567"/>
        <a:ext cx="2440270" cy="964490"/>
      </dsp:txXfrm>
    </dsp:sp>
    <dsp:sp modelId="{C27A5642-CB7C-4F6F-8821-993954DE9743}">
      <dsp:nvSpPr>
        <dsp:cNvPr id="0" name=""/>
        <dsp:cNvSpPr/>
      </dsp:nvSpPr>
      <dsp:spPr>
        <a:xfrm>
          <a:off x="6538206" y="406546"/>
          <a:ext cx="854094" cy="85409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2B3591-A1B7-43EF-9EA3-6700BA78E15E}">
      <dsp:nvSpPr>
        <dsp:cNvPr id="0" name=""/>
        <dsp:cNvSpPr/>
      </dsp:nvSpPr>
      <dsp:spPr>
        <a:xfrm>
          <a:off x="5745118" y="1360896"/>
          <a:ext cx="2440270" cy="366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latin typeface="Arial" panose="020B0604020202020204" pitchFamily="34" charset="0"/>
              <a:cs typeface="Arial" panose="020B0604020202020204" pitchFamily="34" charset="0"/>
            </a:rPr>
            <a:t>Model Output</a:t>
          </a:r>
        </a:p>
      </dsp:txBody>
      <dsp:txXfrm>
        <a:off x="5745118" y="1360896"/>
        <a:ext cx="2440270" cy="366040"/>
      </dsp:txXfrm>
    </dsp:sp>
    <dsp:sp modelId="{46EC0F0F-0353-419D-AB0C-F8172F528B50}">
      <dsp:nvSpPr>
        <dsp:cNvPr id="0" name=""/>
        <dsp:cNvSpPr/>
      </dsp:nvSpPr>
      <dsp:spPr>
        <a:xfrm>
          <a:off x="5745118" y="1773567"/>
          <a:ext cx="2440270" cy="964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latin typeface="Arial" panose="020B0604020202020204" pitchFamily="34" charset="0"/>
              <a:cs typeface="Arial" panose="020B0604020202020204" pitchFamily="34" charset="0"/>
            </a:rPr>
            <a:t>Predicts the sentiment of the given text along with the probability / confidence of the prediction.</a:t>
          </a:r>
        </a:p>
      </dsp:txBody>
      <dsp:txXfrm>
        <a:off x="5745118" y="1773567"/>
        <a:ext cx="2440270" cy="9644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2B90B-9F8E-44DD-88D0-0E559740F3B9}">
      <dsp:nvSpPr>
        <dsp:cNvPr id="0" name=""/>
        <dsp:cNvSpPr/>
      </dsp:nvSpPr>
      <dsp:spPr>
        <a:xfrm>
          <a:off x="0" y="449646"/>
          <a:ext cx="8195871" cy="8301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12238E-F620-44CC-BC75-33C17EBF943C}">
      <dsp:nvSpPr>
        <dsp:cNvPr id="0" name=""/>
        <dsp:cNvSpPr/>
      </dsp:nvSpPr>
      <dsp:spPr>
        <a:xfrm>
          <a:off x="251110" y="636422"/>
          <a:ext cx="456563" cy="456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4BE9E9-920D-4E9F-8BF9-41A76EB3FBED}">
      <dsp:nvSpPr>
        <dsp:cNvPr id="0" name=""/>
        <dsp:cNvSpPr/>
      </dsp:nvSpPr>
      <dsp:spPr>
        <a:xfrm>
          <a:off x="958784" y="449646"/>
          <a:ext cx="7237086" cy="830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54" tIns="87854" rIns="87854" bIns="87854" numCol="1" spcCol="1270" anchor="ctr" anchorCtr="0">
          <a:noAutofit/>
        </a:bodyPr>
        <a:lstStyle/>
        <a:p>
          <a:pPr marL="0" lvl="0" indent="0" algn="l" defTabSz="666750">
            <a:lnSpc>
              <a:spcPct val="100000"/>
            </a:lnSpc>
            <a:spcBef>
              <a:spcPct val="0"/>
            </a:spcBef>
            <a:spcAft>
              <a:spcPct val="35000"/>
            </a:spcAft>
            <a:buNone/>
          </a:pPr>
          <a:r>
            <a:rPr lang="en-US" sz="1500" b="0" i="0" kern="1200" dirty="0">
              <a:latin typeface="Arial" panose="020B0604020202020204" pitchFamily="34" charset="0"/>
              <a:cs typeface="Arial" panose="020B0604020202020204" pitchFamily="34" charset="0"/>
            </a:rPr>
            <a:t>In conclusion, we covered the installation steps, methods for running the software, reviewed the prediction function, and demonstrated a practical use case.</a:t>
          </a:r>
          <a:endParaRPr lang="en-US" sz="1500" kern="1200" dirty="0">
            <a:latin typeface="Arial" panose="020B0604020202020204" pitchFamily="34" charset="0"/>
            <a:cs typeface="Arial" panose="020B0604020202020204" pitchFamily="34" charset="0"/>
          </a:endParaRPr>
        </a:p>
      </dsp:txBody>
      <dsp:txXfrm>
        <a:off x="958784" y="449646"/>
        <a:ext cx="7237086" cy="830116"/>
      </dsp:txXfrm>
    </dsp:sp>
    <dsp:sp modelId="{E0669BBF-5DB8-4B5D-B416-B4D2AAA6AAB8}">
      <dsp:nvSpPr>
        <dsp:cNvPr id="0" name=""/>
        <dsp:cNvSpPr/>
      </dsp:nvSpPr>
      <dsp:spPr>
        <a:xfrm>
          <a:off x="0" y="1487291"/>
          <a:ext cx="8195871" cy="8301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B3864-ACAD-40D6-9254-C916876887BC}">
      <dsp:nvSpPr>
        <dsp:cNvPr id="0" name=""/>
        <dsp:cNvSpPr/>
      </dsp:nvSpPr>
      <dsp:spPr>
        <a:xfrm>
          <a:off x="251110" y="1674067"/>
          <a:ext cx="456563" cy="456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467C0D-54A8-44FA-9C0D-5512BFAB407A}">
      <dsp:nvSpPr>
        <dsp:cNvPr id="0" name=""/>
        <dsp:cNvSpPr/>
      </dsp:nvSpPr>
      <dsp:spPr>
        <a:xfrm>
          <a:off x="958784" y="1487291"/>
          <a:ext cx="7237086" cy="830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854" tIns="87854" rIns="87854" bIns="87854" numCol="1" spcCol="1270" anchor="ctr" anchorCtr="0">
          <a:noAutofit/>
        </a:bodyPr>
        <a:lstStyle/>
        <a:p>
          <a:pPr marL="0" lvl="0" indent="0" algn="l" defTabSz="666750">
            <a:lnSpc>
              <a:spcPct val="100000"/>
            </a:lnSpc>
            <a:spcBef>
              <a:spcPct val="0"/>
            </a:spcBef>
            <a:spcAft>
              <a:spcPct val="35000"/>
            </a:spcAft>
            <a:buNone/>
          </a:pPr>
          <a:r>
            <a:rPr lang="en-US" sz="1500" b="0" i="0" kern="1200" dirty="0">
              <a:latin typeface="Arial" panose="020B0604020202020204" pitchFamily="34" charset="0"/>
              <a:cs typeface="Arial" panose="020B0604020202020204" pitchFamily="34" charset="0"/>
            </a:rPr>
            <a:t>Whether you're a data scientist or an ML engineer, this sentiment analysis software is a valuable tool for discerning restaurant reviews.</a:t>
          </a:r>
          <a:endParaRPr lang="en-US" sz="1500" kern="1200" dirty="0">
            <a:latin typeface="Arial" panose="020B0604020202020204" pitchFamily="34" charset="0"/>
            <a:cs typeface="Arial" panose="020B0604020202020204" pitchFamily="34" charset="0"/>
          </a:endParaRPr>
        </a:p>
      </dsp:txBody>
      <dsp:txXfrm>
        <a:off x="958784" y="1487291"/>
        <a:ext cx="7237086" cy="8301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5B5A1699-07DC-6341-A542-EDE38A062D5D}" type="datetime1">
              <a:rPr lang="en-US"/>
              <a:pPr>
                <a:defRPr/>
              </a:pPr>
              <a:t>11/29/23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AB584260-858E-7D42-9572-289239DD66D7}" type="slidenum">
              <a:rPr lang="en-US"/>
              <a:pPr>
                <a:defRPr/>
              </a:pPr>
              <a:t>‹#›</a:t>
            </a:fld>
            <a:endParaRPr lang="en-US"/>
          </a:p>
        </p:txBody>
      </p:sp>
    </p:spTree>
    <p:extLst>
      <p:ext uri="{BB962C8B-B14F-4D97-AF65-F5344CB8AC3E}">
        <p14:creationId xmlns:p14="http://schemas.microsoft.com/office/powerpoint/2010/main" val="8379044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E7882F77-E135-8344-9837-CD6552BB96D3}" type="datetime1">
              <a:rPr lang="en-US"/>
              <a:pPr>
                <a:defRPr/>
              </a:pPr>
              <a:t>11/29/23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95172E71-CA9A-5B48-9FDB-7CE7372289BC}" type="slidenum">
              <a:rPr lang="en-US"/>
              <a:pPr>
                <a:defRPr/>
              </a:pPr>
              <a:t>‹#›</a:t>
            </a:fld>
            <a:endParaRPr lang="en-US"/>
          </a:p>
        </p:txBody>
      </p:sp>
    </p:spTree>
    <p:extLst>
      <p:ext uri="{BB962C8B-B14F-4D97-AF65-F5344CB8AC3E}">
        <p14:creationId xmlns:p14="http://schemas.microsoft.com/office/powerpoint/2010/main" val="21537944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welcome to the Tutorial on Restaurant Sentiment Analysis Software. I'm Hiranmayi Palanki, the author of this tutorial and the associated software. </a:t>
            </a:r>
          </a:p>
        </p:txBody>
      </p:sp>
      <p:sp>
        <p:nvSpPr>
          <p:cNvPr id="4" name="Slide Number Placeholder 3"/>
          <p:cNvSpPr>
            <a:spLocks noGrp="1"/>
          </p:cNvSpPr>
          <p:nvPr>
            <p:ph type="sldNum" sz="quarter" idx="5"/>
          </p:nvPr>
        </p:nvSpPr>
        <p:spPr/>
        <p:txBody>
          <a:bodyPr/>
          <a:lstStyle/>
          <a:p>
            <a:pPr>
              <a:defRPr/>
            </a:pPr>
            <a:fld id="{95172E71-CA9A-5B48-9FDB-7CE7372289BC}" type="slidenum">
              <a:rPr lang="en-US" smtClean="0"/>
              <a:pPr>
                <a:defRPr/>
              </a:pPr>
              <a:t>1</a:t>
            </a:fld>
            <a:endParaRPr lang="en-US"/>
          </a:p>
        </p:txBody>
      </p:sp>
    </p:spTree>
    <p:extLst>
      <p:ext uri="{BB962C8B-B14F-4D97-AF65-F5344CB8AC3E}">
        <p14:creationId xmlns:p14="http://schemas.microsoft.com/office/powerpoint/2010/main" val="2081755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agenda of this presentation, I'll begin with an introduction to the sentiment analysis software. Cover the requirements to run the software. Review the installation steps, and how to run the software. I'll then review the model training process, using the prediction function and cover an example use case. I'll then close with the conclusion and a thank you message.</a:t>
            </a:r>
          </a:p>
        </p:txBody>
      </p:sp>
      <p:sp>
        <p:nvSpPr>
          <p:cNvPr id="4" name="Slide Number Placeholder 3"/>
          <p:cNvSpPr>
            <a:spLocks noGrp="1"/>
          </p:cNvSpPr>
          <p:nvPr>
            <p:ph type="sldNum" sz="quarter" idx="5"/>
          </p:nvPr>
        </p:nvSpPr>
        <p:spPr/>
        <p:txBody>
          <a:bodyPr/>
          <a:lstStyle/>
          <a:p>
            <a:pPr>
              <a:defRPr/>
            </a:pPr>
            <a:fld id="{95172E71-CA9A-5B48-9FDB-7CE7372289BC}" type="slidenum">
              <a:rPr lang="en-US" smtClean="0"/>
              <a:pPr>
                <a:defRPr/>
              </a:pPr>
              <a:t>2</a:t>
            </a:fld>
            <a:endParaRPr lang="en-US"/>
          </a:p>
        </p:txBody>
      </p:sp>
    </p:spTree>
    <p:extLst>
      <p:ext uri="{BB962C8B-B14F-4D97-AF65-F5344CB8AC3E}">
        <p14:creationId xmlns:p14="http://schemas.microsoft.com/office/powerpoint/2010/main" val="2256818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requirements to run this software. They are Python 3.x, Jupyter Notebook and several required python packages as listed on the slide.</a:t>
            </a:r>
          </a:p>
        </p:txBody>
      </p:sp>
      <p:sp>
        <p:nvSpPr>
          <p:cNvPr id="4" name="Slide Number Placeholder 3"/>
          <p:cNvSpPr>
            <a:spLocks noGrp="1"/>
          </p:cNvSpPr>
          <p:nvPr>
            <p:ph type="sldNum" sz="quarter" idx="5"/>
          </p:nvPr>
        </p:nvSpPr>
        <p:spPr/>
        <p:txBody>
          <a:bodyPr/>
          <a:lstStyle/>
          <a:p>
            <a:pPr>
              <a:defRPr/>
            </a:pPr>
            <a:fld id="{95172E71-CA9A-5B48-9FDB-7CE7372289BC}" type="slidenum">
              <a:rPr lang="en-US" smtClean="0"/>
              <a:pPr>
                <a:defRPr/>
              </a:pPr>
              <a:t>4</a:t>
            </a:fld>
            <a:endParaRPr lang="en-US"/>
          </a:p>
        </p:txBody>
      </p:sp>
    </p:spTree>
    <p:extLst>
      <p:ext uri="{BB962C8B-B14F-4D97-AF65-F5344CB8AC3E}">
        <p14:creationId xmlns:p14="http://schemas.microsoft.com/office/powerpoint/2010/main" val="35687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installation steps are to clone the repository and to install the required packages.</a:t>
            </a:r>
          </a:p>
        </p:txBody>
      </p:sp>
      <p:sp>
        <p:nvSpPr>
          <p:cNvPr id="4" name="Slide Number Placeholder 3"/>
          <p:cNvSpPr>
            <a:spLocks noGrp="1"/>
          </p:cNvSpPr>
          <p:nvPr>
            <p:ph type="sldNum" sz="quarter" idx="5"/>
          </p:nvPr>
        </p:nvSpPr>
        <p:spPr/>
        <p:txBody>
          <a:bodyPr/>
          <a:lstStyle/>
          <a:p>
            <a:pPr>
              <a:defRPr/>
            </a:pPr>
            <a:fld id="{95172E71-CA9A-5B48-9FDB-7CE7372289BC}" type="slidenum">
              <a:rPr lang="en-US" smtClean="0"/>
              <a:pPr>
                <a:defRPr/>
              </a:pPr>
              <a:t>5</a:t>
            </a:fld>
            <a:endParaRPr lang="en-US"/>
          </a:p>
        </p:txBody>
      </p:sp>
    </p:spTree>
    <p:extLst>
      <p:ext uri="{BB962C8B-B14F-4D97-AF65-F5344CB8AC3E}">
        <p14:creationId xmlns:p14="http://schemas.microsoft.com/office/powerpoint/2010/main" val="3885372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to run the software with Jupyter notebook are listed here.</a:t>
            </a:r>
          </a:p>
        </p:txBody>
      </p:sp>
      <p:sp>
        <p:nvSpPr>
          <p:cNvPr id="4" name="Slide Number Placeholder 3"/>
          <p:cNvSpPr>
            <a:spLocks noGrp="1"/>
          </p:cNvSpPr>
          <p:nvPr>
            <p:ph type="sldNum" sz="quarter" idx="5"/>
          </p:nvPr>
        </p:nvSpPr>
        <p:spPr/>
        <p:txBody>
          <a:bodyPr/>
          <a:lstStyle/>
          <a:p>
            <a:pPr>
              <a:defRPr/>
            </a:pPr>
            <a:fld id="{95172E71-CA9A-5B48-9FDB-7CE7372289BC}" type="slidenum">
              <a:rPr lang="en-US" smtClean="0"/>
              <a:pPr>
                <a:defRPr/>
              </a:pPr>
              <a:t>6</a:t>
            </a:fld>
            <a:endParaRPr lang="en-US"/>
          </a:p>
        </p:txBody>
      </p:sp>
    </p:spTree>
    <p:extLst>
      <p:ext uri="{BB962C8B-B14F-4D97-AF65-F5344CB8AC3E}">
        <p14:creationId xmlns:p14="http://schemas.microsoft.com/office/powerpoint/2010/main" val="97154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to run the software with the Python script are listed here.</a:t>
            </a:r>
          </a:p>
        </p:txBody>
      </p:sp>
      <p:sp>
        <p:nvSpPr>
          <p:cNvPr id="4" name="Slide Number Placeholder 3"/>
          <p:cNvSpPr>
            <a:spLocks noGrp="1"/>
          </p:cNvSpPr>
          <p:nvPr>
            <p:ph type="sldNum" sz="quarter" idx="5"/>
          </p:nvPr>
        </p:nvSpPr>
        <p:spPr/>
        <p:txBody>
          <a:bodyPr/>
          <a:lstStyle/>
          <a:p>
            <a:pPr>
              <a:defRPr/>
            </a:pPr>
            <a:fld id="{95172E71-CA9A-5B48-9FDB-7CE7372289BC}" type="slidenum">
              <a:rPr lang="en-US" smtClean="0"/>
              <a:pPr>
                <a:defRPr/>
              </a:pPr>
              <a:t>7</a:t>
            </a:fld>
            <a:endParaRPr lang="en-US"/>
          </a:p>
        </p:txBody>
      </p:sp>
    </p:spTree>
    <p:extLst>
      <p:ext uri="{BB962C8B-B14F-4D97-AF65-F5344CB8AC3E}">
        <p14:creationId xmlns:p14="http://schemas.microsoft.com/office/powerpoint/2010/main" val="358897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to train the model are depicted on this slide.</a:t>
            </a:r>
          </a:p>
        </p:txBody>
      </p:sp>
      <p:sp>
        <p:nvSpPr>
          <p:cNvPr id="4" name="Slide Number Placeholder 3"/>
          <p:cNvSpPr>
            <a:spLocks noGrp="1"/>
          </p:cNvSpPr>
          <p:nvPr>
            <p:ph type="sldNum" sz="quarter" idx="5"/>
          </p:nvPr>
        </p:nvSpPr>
        <p:spPr/>
        <p:txBody>
          <a:bodyPr/>
          <a:lstStyle/>
          <a:p>
            <a:pPr>
              <a:defRPr/>
            </a:pPr>
            <a:fld id="{95172E71-CA9A-5B48-9FDB-7CE7372289BC}" type="slidenum">
              <a:rPr lang="en-US" smtClean="0"/>
              <a:pPr>
                <a:defRPr/>
              </a:pPr>
              <a:t>8</a:t>
            </a:fld>
            <a:endParaRPr lang="en-US"/>
          </a:p>
        </p:txBody>
      </p:sp>
    </p:spTree>
    <p:extLst>
      <p:ext uri="{BB962C8B-B14F-4D97-AF65-F5344CB8AC3E}">
        <p14:creationId xmlns:p14="http://schemas.microsoft.com/office/powerpoint/2010/main" val="3344060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to use the prediction function are listed here.</a:t>
            </a:r>
          </a:p>
        </p:txBody>
      </p:sp>
      <p:sp>
        <p:nvSpPr>
          <p:cNvPr id="4" name="Slide Number Placeholder 3"/>
          <p:cNvSpPr>
            <a:spLocks noGrp="1"/>
          </p:cNvSpPr>
          <p:nvPr>
            <p:ph type="sldNum" sz="quarter" idx="5"/>
          </p:nvPr>
        </p:nvSpPr>
        <p:spPr/>
        <p:txBody>
          <a:bodyPr/>
          <a:lstStyle/>
          <a:p>
            <a:pPr>
              <a:defRPr/>
            </a:pPr>
            <a:fld id="{95172E71-CA9A-5B48-9FDB-7CE7372289BC}" type="slidenum">
              <a:rPr lang="en-US" smtClean="0"/>
              <a:pPr>
                <a:defRPr/>
              </a:pPr>
              <a:t>9</a:t>
            </a:fld>
            <a:endParaRPr lang="en-US"/>
          </a:p>
        </p:txBody>
      </p:sp>
    </p:spTree>
    <p:extLst>
      <p:ext uri="{BB962C8B-B14F-4D97-AF65-F5344CB8AC3E}">
        <p14:creationId xmlns:p14="http://schemas.microsoft.com/office/powerpoint/2010/main" val="91412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CFBF-C546-3165-ED7D-3D8C07AC7AD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152E8C5-0F3C-FB85-1801-1C75CD800BE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E4CE638-7C55-FC52-F163-F0C90E3728F3}"/>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5" name="Footer Placeholder 4">
            <a:extLst>
              <a:ext uri="{FF2B5EF4-FFF2-40B4-BE49-F238E27FC236}">
                <a16:creationId xmlns:a16="http://schemas.microsoft.com/office/drawing/2014/main" id="{F856118B-5378-FC72-9052-AAEF46A63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E9AF4-B089-846A-8ADC-124D3E4EC114}"/>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348464888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923A-7D56-EB1D-4CF4-E90411D19D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FF312E-25B6-DD2E-D15C-2D019F457C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E91CE-39A3-C738-A5AE-3FE1E6BF377F}"/>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5" name="Footer Placeholder 4">
            <a:extLst>
              <a:ext uri="{FF2B5EF4-FFF2-40B4-BE49-F238E27FC236}">
                <a16:creationId xmlns:a16="http://schemas.microsoft.com/office/drawing/2014/main" id="{F7A46D94-55D7-A9C3-50DB-8216DD782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FA141-58C1-1CDA-49BC-96CDC2CC636A}"/>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1521842683"/>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EC942A-44E7-22C2-32D0-81B67E22F248}"/>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C494DB-36C1-6605-73E7-3D84A49A2A9C}"/>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E782D3-A10E-4EF4-0DD4-96C4129B3734}"/>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5" name="Footer Placeholder 4">
            <a:extLst>
              <a:ext uri="{FF2B5EF4-FFF2-40B4-BE49-F238E27FC236}">
                <a16:creationId xmlns:a16="http://schemas.microsoft.com/office/drawing/2014/main" id="{C68BF021-C458-A8B6-5FFE-A0F625A39F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E01D27-F701-12B7-6D5D-9250BA334056}"/>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1196974660"/>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Divider Slid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bwMode="black">
          <a:xfrm>
            <a:off x="1143000" y="0"/>
            <a:ext cx="8001000" cy="5143500"/>
          </a:xfrm>
        </p:spPr>
        <p:txBody>
          <a:bodyPr anchor="ctr">
            <a:noAutofit/>
          </a:bodyPr>
          <a:lstStyle>
            <a:lvl1pPr algn="l">
              <a:defRPr sz="3150" cap="none">
                <a:solidFill>
                  <a:schemeClr val="bg1"/>
                </a:solidFill>
              </a:defRPr>
            </a:lvl1pPr>
          </a:lstStyle>
          <a:p>
            <a:r>
              <a:rPr lang="en-US"/>
              <a:t>Click to edit Master title style</a:t>
            </a:r>
          </a:p>
        </p:txBody>
      </p:sp>
    </p:spTree>
    <p:extLst>
      <p:ext uri="{BB962C8B-B14F-4D97-AF65-F5344CB8AC3E}">
        <p14:creationId xmlns:p14="http://schemas.microsoft.com/office/powerpoint/2010/main" val="4020314998"/>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6876" y="283110"/>
            <a:ext cx="7739565" cy="747596"/>
          </a:xfrm>
        </p:spPr>
        <p:txBody>
          <a:bodyPr/>
          <a:lstStyle>
            <a:lvl1pPr>
              <a:defRPr sz="2900"/>
            </a:lvl1p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20384AA-0A71-E644-AEED-65CD2253F2C8}" type="slidenum">
              <a:rPr lang="en-US" smtClean="0"/>
              <a:pPr>
                <a:defRPr/>
              </a:pPr>
              <a:t>‹#›</a:t>
            </a:fld>
            <a:endParaRPr lang="en-US"/>
          </a:p>
        </p:txBody>
      </p:sp>
      <p:sp>
        <p:nvSpPr>
          <p:cNvPr id="5" name="Text Placeholder 4"/>
          <p:cNvSpPr>
            <a:spLocks noGrp="1"/>
          </p:cNvSpPr>
          <p:nvPr>
            <p:ph type="body" sz="quarter" idx="11"/>
          </p:nvPr>
        </p:nvSpPr>
        <p:spPr>
          <a:xfrm>
            <a:off x="1146875" y="1197769"/>
            <a:ext cx="6121184" cy="2487216"/>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rotWithShape="1">
          <a:blip r:embed="rId2" cstate="hqprint">
            <a:alphaModFix amt="89000"/>
            <a:extLst>
              <a:ext uri="{28A0092B-C50C-407E-A947-70E740481C1C}">
                <a14:useLocalDpi xmlns:a14="http://schemas.microsoft.com/office/drawing/2010/main" val="0"/>
              </a:ext>
            </a:extLst>
          </a:blip>
          <a:srcRect/>
          <a:stretch/>
        </p:blipFill>
        <p:spPr>
          <a:xfrm>
            <a:off x="0" y="0"/>
            <a:ext cx="759308" cy="5143500"/>
          </a:xfrm>
          <a:prstGeom prst="rect">
            <a:avLst/>
          </a:prstGeom>
        </p:spPr>
      </p:pic>
    </p:spTree>
    <p:extLst>
      <p:ext uri="{BB962C8B-B14F-4D97-AF65-F5344CB8AC3E}">
        <p14:creationId xmlns:p14="http://schemas.microsoft.com/office/powerpoint/2010/main" val="1754990829"/>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3_Title Slide w/o Co-brand">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832449" y="248194"/>
            <a:ext cx="8311551" cy="4677954"/>
          </a:xfrm>
          <a:prstGeom prst="rect">
            <a:avLst/>
          </a:prstGeom>
        </p:spPr>
      </p:pic>
      <p:sp>
        <p:nvSpPr>
          <p:cNvPr id="2" name="Title 1"/>
          <p:cNvSpPr>
            <a:spLocks noGrp="1"/>
          </p:cNvSpPr>
          <p:nvPr>
            <p:ph type="ctrTitle"/>
          </p:nvPr>
        </p:nvSpPr>
        <p:spPr bwMode="white">
          <a:xfrm>
            <a:off x="680748" y="2376458"/>
            <a:ext cx="7949296" cy="449332"/>
          </a:xfrm>
        </p:spPr>
        <p:txBody>
          <a:bodyPr anchor="ctr">
            <a:noAutofit/>
          </a:bodyPr>
          <a:lstStyle>
            <a:lvl1pPr algn="r">
              <a:defRPr sz="2250" b="0" i="0" cap="none">
                <a:solidFill>
                  <a:schemeClr val="accent2"/>
                </a:solidFill>
                <a:latin typeface="Guardian Egyp Regular" panose="02060503050503060803" pitchFamily="18" charset="77"/>
                <a:ea typeface="Guardian Egyp Regular" panose="02060503050503060803" pitchFamily="18" charset="77"/>
                <a:cs typeface="Guardian Egyp Regular" panose="02060503050503060803" pitchFamily="18" charset="77"/>
              </a:defRPr>
            </a:lvl1pPr>
          </a:lstStyle>
          <a:p>
            <a:r>
              <a:rPr lang="en-US"/>
              <a:t>Click to edit Master title style</a:t>
            </a:r>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393148" y="4323807"/>
            <a:ext cx="2464707" cy="510058"/>
          </a:xfrm>
          <a:prstGeom prst="rect">
            <a:avLst/>
          </a:prstGeom>
        </p:spPr>
      </p:pic>
      <p:sp>
        <p:nvSpPr>
          <p:cNvPr id="14" name="Text Placeholder 4"/>
          <p:cNvSpPr>
            <a:spLocks noGrp="1"/>
          </p:cNvSpPr>
          <p:nvPr>
            <p:ph type="body" sz="quarter" idx="10" hasCustomPrompt="1"/>
          </p:nvPr>
        </p:nvSpPr>
        <p:spPr>
          <a:xfrm>
            <a:off x="681038" y="4101965"/>
            <a:ext cx="2632075" cy="835025"/>
          </a:xfrm>
        </p:spPr>
        <p:txBody>
          <a:bodyPr anchor="b"/>
          <a:lstStyle>
            <a:lvl1pPr marL="0" indent="0" algn="r" defTabSz="342900" rtl="0" eaLnBrk="1" fontAlgn="base" hangingPunct="1">
              <a:lnSpc>
                <a:spcPct val="100000"/>
              </a:lnSpc>
              <a:spcBef>
                <a:spcPts val="1200"/>
              </a:spcBef>
              <a:spcAft>
                <a:spcPts val="0"/>
              </a:spcAft>
              <a:buFont typeface="Arial" charset="0"/>
              <a:buNone/>
              <a:defRPr lang="en-US" sz="1000" b="0" i="0" kern="1200" spc="75" baseline="0">
                <a:solidFill>
                  <a:schemeClr val="bg2"/>
                </a:solidFill>
                <a:latin typeface="BentonSans Book" charset="0"/>
                <a:ea typeface="BentonSans Book" charset="0"/>
                <a:cs typeface="BentonSans Book" charset="0"/>
              </a:defRPr>
            </a:lvl1pPr>
            <a:lvl2pPr marL="0" indent="0" algn="r" defTabSz="342900" rtl="0" eaLnBrk="1" fontAlgn="base" hangingPunct="1">
              <a:lnSpc>
                <a:spcPct val="100000"/>
              </a:lnSpc>
              <a:spcBef>
                <a:spcPts val="1200"/>
              </a:spcBef>
              <a:spcAft>
                <a:spcPts val="0"/>
              </a:spcAft>
              <a:buFont typeface="Arial" charset="0"/>
              <a:buNone/>
              <a:defRPr lang="en-US" sz="1000" b="0" i="0" kern="1200" spc="75" baseline="0">
                <a:solidFill>
                  <a:schemeClr val="bg2"/>
                </a:solidFill>
                <a:latin typeface="BentonSans Book" charset="0"/>
                <a:ea typeface="BentonSans Book" charset="0"/>
                <a:cs typeface="BentonSans Book" charset="0"/>
              </a:defRPr>
            </a:lvl2pPr>
            <a:lvl3pPr marL="0" indent="0" algn="r" defTabSz="342900" rtl="0" eaLnBrk="1" fontAlgn="base" hangingPunct="1">
              <a:lnSpc>
                <a:spcPct val="85000"/>
              </a:lnSpc>
              <a:spcBef>
                <a:spcPts val="0"/>
              </a:spcBef>
              <a:spcAft>
                <a:spcPts val="1200"/>
              </a:spcAft>
              <a:buFont typeface="Arial" charset="0"/>
              <a:buNone/>
              <a:defRPr lang="en-US" sz="750" b="0" i="0" kern="1200" spc="75" baseline="0">
                <a:solidFill>
                  <a:schemeClr val="bg1"/>
                </a:solidFill>
                <a:latin typeface="BentonSans Medium" charset="0"/>
                <a:ea typeface="BentonSans Medium" charset="0"/>
                <a:cs typeface="BentonSans Medium" charset="0"/>
              </a:defRPr>
            </a:lvl3pPr>
            <a:lvl4pPr marL="0" indent="0" algn="r" defTabSz="342900" rtl="0" eaLnBrk="1" fontAlgn="base" hangingPunct="1">
              <a:lnSpc>
                <a:spcPct val="85000"/>
              </a:lnSpc>
              <a:spcBef>
                <a:spcPts val="0"/>
              </a:spcBef>
              <a:spcAft>
                <a:spcPts val="1200"/>
              </a:spcAft>
              <a:buFont typeface="Arial" charset="0"/>
              <a:buNone/>
              <a:defRPr lang="en-US" sz="750" b="0" i="0" kern="1200" spc="75" baseline="0">
                <a:solidFill>
                  <a:schemeClr val="bg1"/>
                </a:solidFill>
                <a:latin typeface="BentonSans Medium" charset="0"/>
                <a:ea typeface="BentonSans Medium" charset="0"/>
                <a:cs typeface="BentonSans Medium" charset="0"/>
              </a:defRPr>
            </a:lvl4pPr>
            <a:lvl5pPr marL="0" indent="0" algn="r" defTabSz="342900" rtl="0" eaLnBrk="1" fontAlgn="base" hangingPunct="1">
              <a:lnSpc>
                <a:spcPct val="85000"/>
              </a:lnSpc>
              <a:spcBef>
                <a:spcPts val="0"/>
              </a:spcBef>
              <a:spcAft>
                <a:spcPts val="1200"/>
              </a:spcAft>
              <a:buFont typeface="Arial" charset="0"/>
              <a:buNone/>
              <a:defRPr lang="en-US" sz="750" b="0" i="0" kern="1200" spc="75" baseline="0">
                <a:solidFill>
                  <a:schemeClr val="bg1"/>
                </a:solidFill>
                <a:latin typeface="BentonSans Medium" charset="0"/>
                <a:ea typeface="BentonSans Medium" charset="0"/>
                <a:cs typeface="BentonSans Medium" charset="0"/>
              </a:defRPr>
            </a:lvl5pPr>
          </a:lstStyle>
          <a:p>
            <a:pPr lvl="0"/>
            <a:r>
              <a:rPr lang="en-US"/>
              <a:t>CLICK TO EDIT MASTER TEXT STYLES</a:t>
            </a:r>
          </a:p>
          <a:p>
            <a:pPr lvl="1"/>
            <a:r>
              <a:rPr lang="en-US"/>
              <a:t>SECOND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Title Slide w/o Co-brand">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a:stretch/>
        </p:blipFill>
        <p:spPr>
          <a:xfrm>
            <a:off x="832449" y="248194"/>
            <a:ext cx="8311551" cy="4677954"/>
          </a:xfrm>
          <a:prstGeom prst="rect">
            <a:avLst/>
          </a:prstGeom>
        </p:spPr>
      </p:pic>
      <p:sp>
        <p:nvSpPr>
          <p:cNvPr id="2" name="Title 1"/>
          <p:cNvSpPr>
            <a:spLocks noGrp="1"/>
          </p:cNvSpPr>
          <p:nvPr>
            <p:ph type="ctrTitle"/>
          </p:nvPr>
        </p:nvSpPr>
        <p:spPr bwMode="white">
          <a:xfrm>
            <a:off x="680748" y="2376458"/>
            <a:ext cx="7949296" cy="449332"/>
          </a:xfrm>
        </p:spPr>
        <p:txBody>
          <a:bodyPr anchor="ctr">
            <a:noAutofit/>
          </a:bodyPr>
          <a:lstStyle>
            <a:lvl1pPr algn="r">
              <a:defRPr sz="2250" b="0" i="0" cap="none">
                <a:solidFill>
                  <a:schemeClr val="bg1"/>
                </a:solidFill>
                <a:latin typeface="Guardian Egyp Regular" panose="02060503050503060803" pitchFamily="18" charset="77"/>
                <a:ea typeface="Guardian Egyp Regular" panose="02060503050503060803" pitchFamily="18" charset="77"/>
                <a:cs typeface="Guardian Egyp Regular" panose="02060503050503060803" pitchFamily="18" charset="77"/>
              </a:defRPr>
            </a:lvl1pPr>
          </a:lstStyle>
          <a:p>
            <a:r>
              <a:rPr lang="en-US"/>
              <a:t>Click to edit Master title style</a:t>
            </a:r>
          </a:p>
        </p:txBody>
      </p:sp>
      <p:pic>
        <p:nvPicPr>
          <p:cNvPr id="9" name="Picture 8"/>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6393148" y="4323807"/>
            <a:ext cx="2464707" cy="510058"/>
          </a:xfrm>
          <a:prstGeom prst="rect">
            <a:avLst/>
          </a:prstGeom>
        </p:spPr>
      </p:pic>
      <p:sp>
        <p:nvSpPr>
          <p:cNvPr id="5" name="Text Placeholder 4"/>
          <p:cNvSpPr>
            <a:spLocks noGrp="1"/>
          </p:cNvSpPr>
          <p:nvPr>
            <p:ph type="body" sz="quarter" idx="10" hasCustomPrompt="1"/>
          </p:nvPr>
        </p:nvSpPr>
        <p:spPr>
          <a:xfrm>
            <a:off x="681038" y="4101965"/>
            <a:ext cx="2632075" cy="835025"/>
          </a:xfrm>
        </p:spPr>
        <p:txBody>
          <a:bodyPr anchor="b"/>
          <a:lstStyle>
            <a:lvl1pPr marL="0" indent="0" algn="r" defTabSz="342900" rtl="0" eaLnBrk="1" fontAlgn="base" hangingPunct="1">
              <a:lnSpc>
                <a:spcPct val="100000"/>
              </a:lnSpc>
              <a:spcBef>
                <a:spcPts val="1200"/>
              </a:spcBef>
              <a:spcAft>
                <a:spcPts val="0"/>
              </a:spcAft>
              <a:buFont typeface="Arial" charset="0"/>
              <a:buNone/>
              <a:defRPr lang="en-US" sz="1000" b="0" i="0" kern="1200" spc="75" baseline="0">
                <a:solidFill>
                  <a:schemeClr val="bg1"/>
                </a:solidFill>
                <a:latin typeface="BentonSans Book" charset="0"/>
                <a:ea typeface="BentonSans Book" charset="0"/>
                <a:cs typeface="BentonSans Book" charset="0"/>
              </a:defRPr>
            </a:lvl1pPr>
            <a:lvl2pPr marL="0" indent="0" algn="r" defTabSz="342900" rtl="0" eaLnBrk="1" fontAlgn="base" hangingPunct="1">
              <a:lnSpc>
                <a:spcPct val="100000"/>
              </a:lnSpc>
              <a:spcBef>
                <a:spcPts val="1200"/>
              </a:spcBef>
              <a:spcAft>
                <a:spcPts val="0"/>
              </a:spcAft>
              <a:buFont typeface="Arial" charset="0"/>
              <a:buNone/>
              <a:defRPr lang="en-US" sz="1000" b="0" i="0" kern="1200" spc="75" baseline="0">
                <a:solidFill>
                  <a:schemeClr val="bg1"/>
                </a:solidFill>
                <a:latin typeface="BentonSans Book" charset="0"/>
                <a:ea typeface="BentonSans Book" charset="0"/>
                <a:cs typeface="BentonSans Book" charset="0"/>
              </a:defRPr>
            </a:lvl2pPr>
            <a:lvl3pPr marL="0" indent="0" algn="r" defTabSz="342900" rtl="0" eaLnBrk="1" fontAlgn="base" hangingPunct="1">
              <a:lnSpc>
                <a:spcPct val="85000"/>
              </a:lnSpc>
              <a:spcBef>
                <a:spcPts val="0"/>
              </a:spcBef>
              <a:spcAft>
                <a:spcPts val="1200"/>
              </a:spcAft>
              <a:buFont typeface="Arial" charset="0"/>
              <a:buNone/>
              <a:defRPr lang="en-US" sz="750" b="0" i="0" kern="1200" spc="75" baseline="0">
                <a:solidFill>
                  <a:schemeClr val="bg1"/>
                </a:solidFill>
                <a:latin typeface="BentonSans Medium" charset="0"/>
                <a:ea typeface="BentonSans Medium" charset="0"/>
                <a:cs typeface="BentonSans Medium" charset="0"/>
              </a:defRPr>
            </a:lvl3pPr>
            <a:lvl4pPr marL="0" indent="0" algn="r" defTabSz="342900" rtl="0" eaLnBrk="1" fontAlgn="base" hangingPunct="1">
              <a:lnSpc>
                <a:spcPct val="85000"/>
              </a:lnSpc>
              <a:spcBef>
                <a:spcPts val="0"/>
              </a:spcBef>
              <a:spcAft>
                <a:spcPts val="1200"/>
              </a:spcAft>
              <a:buFont typeface="Arial" charset="0"/>
              <a:buNone/>
              <a:defRPr lang="en-US" sz="750" b="0" i="0" kern="1200" spc="75" baseline="0">
                <a:solidFill>
                  <a:schemeClr val="bg1"/>
                </a:solidFill>
                <a:latin typeface="BentonSans Medium" charset="0"/>
                <a:ea typeface="BentonSans Medium" charset="0"/>
                <a:cs typeface="BentonSans Medium" charset="0"/>
              </a:defRPr>
            </a:lvl4pPr>
            <a:lvl5pPr marL="0" indent="0" algn="r" defTabSz="342900" rtl="0" eaLnBrk="1" fontAlgn="base" hangingPunct="1">
              <a:lnSpc>
                <a:spcPct val="85000"/>
              </a:lnSpc>
              <a:spcBef>
                <a:spcPts val="0"/>
              </a:spcBef>
              <a:spcAft>
                <a:spcPts val="1200"/>
              </a:spcAft>
              <a:buFont typeface="Arial" charset="0"/>
              <a:buNone/>
              <a:defRPr lang="en-US" sz="750" b="0" i="0" kern="1200" spc="75" baseline="0">
                <a:solidFill>
                  <a:schemeClr val="bg1"/>
                </a:solidFill>
                <a:latin typeface="BentonSans Medium" charset="0"/>
                <a:ea typeface="BentonSans Medium" charset="0"/>
                <a:cs typeface="BentonSans Medium" charset="0"/>
              </a:defRPr>
            </a:lvl5pPr>
          </a:lstStyle>
          <a:p>
            <a:pPr lvl="0"/>
            <a:r>
              <a:rPr lang="en-US"/>
              <a:t>CLICK TO EDIT MASTER TEXT STYLES</a:t>
            </a:r>
          </a:p>
          <a:p>
            <a:pPr lvl="1"/>
            <a:r>
              <a:rPr lang="en-US"/>
              <a:t>SECOND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900"/>
            </a:lvl1p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20384AA-0A71-E644-AEED-65CD2253F2C8}" type="slidenum">
              <a:rPr lang="en-US" smtClean="0"/>
              <a:pPr>
                <a:defRPr/>
              </a:pPr>
              <a:t>‹#›</a:t>
            </a:fld>
            <a:endParaRPr lang="en-US"/>
          </a:p>
        </p:txBody>
      </p:sp>
      <p:sp>
        <p:nvSpPr>
          <p:cNvPr id="5" name="Text Placeholder 4"/>
          <p:cNvSpPr>
            <a:spLocks noGrp="1"/>
          </p:cNvSpPr>
          <p:nvPr>
            <p:ph type="body" sz="quarter" idx="11"/>
          </p:nvPr>
        </p:nvSpPr>
        <p:spPr>
          <a:xfrm>
            <a:off x="387350" y="1197769"/>
            <a:ext cx="6508750" cy="2487216"/>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6876" y="283110"/>
            <a:ext cx="7739565" cy="747596"/>
          </a:xfrm>
        </p:spPr>
        <p:txBody>
          <a:bodyPr/>
          <a:lstStyle>
            <a:lvl1pPr>
              <a:defRPr sz="2900"/>
            </a:lvl1p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920384AA-0A71-E644-AEED-65CD2253F2C8}" type="slidenum">
              <a:rPr lang="en-US" smtClean="0"/>
              <a:pPr>
                <a:defRPr/>
              </a:pPr>
              <a:t>‹#›</a:t>
            </a:fld>
            <a:endParaRPr lang="en-US"/>
          </a:p>
        </p:txBody>
      </p:sp>
      <p:sp>
        <p:nvSpPr>
          <p:cNvPr id="5" name="Text Placeholder 4"/>
          <p:cNvSpPr>
            <a:spLocks noGrp="1"/>
          </p:cNvSpPr>
          <p:nvPr>
            <p:ph type="body" sz="quarter" idx="11"/>
          </p:nvPr>
        </p:nvSpPr>
        <p:spPr>
          <a:xfrm>
            <a:off x="1146875" y="1197769"/>
            <a:ext cx="6121184" cy="2487216"/>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1" y="0"/>
            <a:ext cx="759309" cy="5143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2" cstate="hqprint">
            <a:alphaModFix amt="89000"/>
            <a:extLst>
              <a:ext uri="{28A0092B-C50C-407E-A947-70E740481C1C}">
                <a14:useLocalDpi xmlns:a14="http://schemas.microsoft.com/office/drawing/2010/main" val="0"/>
              </a:ext>
            </a:extLst>
          </a:blip>
          <a:srcRect/>
          <a:stretch/>
        </p:blipFill>
        <p:spPr>
          <a:xfrm>
            <a:off x="0" y="0"/>
            <a:ext cx="759308" cy="5143500"/>
          </a:xfrm>
          <a:prstGeom prst="rect">
            <a:avLst/>
          </a:prstGeom>
        </p:spPr>
      </p:pic>
    </p:spTree>
    <p:extLst>
      <p:ext uri="{BB962C8B-B14F-4D97-AF65-F5344CB8AC3E}">
        <p14:creationId xmlns:p14="http://schemas.microsoft.com/office/powerpoint/2010/main" val="1557399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DFD07-D2FD-B144-91E1-BCA8D2D306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9A548C-EFE6-00F4-B64C-A7AFC3295D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3AA62-55B3-F4AB-0EF0-BF603FCBBB24}"/>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5" name="Footer Placeholder 4">
            <a:extLst>
              <a:ext uri="{FF2B5EF4-FFF2-40B4-BE49-F238E27FC236}">
                <a16:creationId xmlns:a16="http://schemas.microsoft.com/office/drawing/2014/main" id="{A830E67A-2F94-4636-9BF8-1D2B0455D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49D26-21DE-D7E2-31F5-A107DBA745D3}"/>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374269170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F283-DB0C-9861-536C-9BFDBAF0746B}"/>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9B0026D-2349-78B3-D305-F4FB41BC8424}"/>
              </a:ext>
            </a:extLst>
          </p:cNvPr>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BDD07-EF30-6990-1DD4-D739905DD1F5}"/>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5" name="Footer Placeholder 4">
            <a:extLst>
              <a:ext uri="{FF2B5EF4-FFF2-40B4-BE49-F238E27FC236}">
                <a16:creationId xmlns:a16="http://schemas.microsoft.com/office/drawing/2014/main" id="{A087B8F6-1937-25EF-4143-8E6A9B7CB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B1868-D663-64E4-865E-217E7B4CE767}"/>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3064913198"/>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2B230-F6AE-7CA1-DE01-BF89B4F0CC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3FDE1A-D547-DF9E-E9CB-CB9FFD132E80}"/>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CFE5F-9C53-DD9A-E926-E0B482DF179F}"/>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B601D7-80B5-A9C2-653E-3A8911AD341D}"/>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6" name="Footer Placeholder 5">
            <a:extLst>
              <a:ext uri="{FF2B5EF4-FFF2-40B4-BE49-F238E27FC236}">
                <a16:creationId xmlns:a16="http://schemas.microsoft.com/office/drawing/2014/main" id="{8C238B48-C059-280A-743D-ED08D8DF9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464E1-4479-9FD2-D771-02A2734CCDB5}"/>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81645173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744A-8295-EFCE-A0F2-BB82DC7B357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8794E5-C2BD-53F2-4E32-5691C8D2506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FE9501E-9F10-82A6-D6BD-C79B97333BA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0BEA1A-C87D-A899-F2B8-A9CAF5BCB36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73752F3-A92B-269C-F9DC-9C4688C9CAA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A8695-BFEA-E516-AB97-6BE9A99F2AFE}"/>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8" name="Footer Placeholder 7">
            <a:extLst>
              <a:ext uri="{FF2B5EF4-FFF2-40B4-BE49-F238E27FC236}">
                <a16:creationId xmlns:a16="http://schemas.microsoft.com/office/drawing/2014/main" id="{4EF43BB6-D609-D8F4-A582-1D3C14F077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5D1E46-EA07-580E-630D-D3FDC28D47AB}"/>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90041918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C771-0819-A831-6DE1-39FD23C893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2510E2-3D4A-2315-1CF2-95ED30BC5148}"/>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4" name="Footer Placeholder 3">
            <a:extLst>
              <a:ext uri="{FF2B5EF4-FFF2-40B4-BE49-F238E27FC236}">
                <a16:creationId xmlns:a16="http://schemas.microsoft.com/office/drawing/2014/main" id="{9646127E-D89E-8B3E-53DF-99896960C7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0B2C1F-5D82-7505-0EA8-A80B2599A354}"/>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1460627670"/>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B7DD77-D5EC-563B-B276-CE950706DA46}"/>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3" name="Footer Placeholder 2">
            <a:extLst>
              <a:ext uri="{FF2B5EF4-FFF2-40B4-BE49-F238E27FC236}">
                <a16:creationId xmlns:a16="http://schemas.microsoft.com/office/drawing/2014/main" id="{263A14E9-E34F-F3B6-048B-3ED8298273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9C6766-C047-4EB3-FC54-8CB270AEE411}"/>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238689168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5F035-FD6C-4ECD-4BB3-79DB993EE51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6AED5B9-EEEC-F4A7-58DE-419BA49A075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C3A954-B205-298A-D7B3-AF21BFDFC96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1F4CB62-245C-E71E-4854-4F1EB3B793BC}"/>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6" name="Footer Placeholder 5">
            <a:extLst>
              <a:ext uri="{FF2B5EF4-FFF2-40B4-BE49-F238E27FC236}">
                <a16:creationId xmlns:a16="http://schemas.microsoft.com/office/drawing/2014/main" id="{6D5221DC-2C53-0FE5-88AC-D21918714B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4DAC16-68DA-52AC-6C7D-8E7EFB987A04}"/>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4136011850"/>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4EEEC-1393-03A4-A546-5C4E0AC7787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697B9FC-40CD-D9FE-1CC8-F9C8DD9BAB6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69C53EFD-55B9-B5CC-18D7-CA121B34555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6713AC8-B579-5854-B4E6-7D8627F3705D}"/>
              </a:ext>
            </a:extLst>
          </p:cNvPr>
          <p:cNvSpPr>
            <a:spLocks noGrp="1"/>
          </p:cNvSpPr>
          <p:nvPr>
            <p:ph type="dt" sz="half" idx="10"/>
          </p:nvPr>
        </p:nvSpPr>
        <p:spPr/>
        <p:txBody>
          <a:bodyPr/>
          <a:lstStyle/>
          <a:p>
            <a:fld id="{B894B49A-8335-0D4E-9038-7EFFB62126E6}" type="datetimeFigureOut">
              <a:rPr lang="en-US" smtClean="0"/>
              <a:t>11/29/23</a:t>
            </a:fld>
            <a:endParaRPr lang="en-US"/>
          </a:p>
        </p:txBody>
      </p:sp>
      <p:sp>
        <p:nvSpPr>
          <p:cNvPr id="6" name="Footer Placeholder 5">
            <a:extLst>
              <a:ext uri="{FF2B5EF4-FFF2-40B4-BE49-F238E27FC236}">
                <a16:creationId xmlns:a16="http://schemas.microsoft.com/office/drawing/2014/main" id="{832D9BBE-1804-72B6-4584-1CAE5578C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CD748F-6AB0-D894-06AF-C91B64310192}"/>
              </a:ext>
            </a:extLst>
          </p:cNvPr>
          <p:cNvSpPr>
            <a:spLocks noGrp="1"/>
          </p:cNvSpPr>
          <p:nvPr>
            <p:ph type="sldNum" sz="quarter" idx="12"/>
          </p:nvPr>
        </p:nvSpPr>
        <p:spPr/>
        <p:txBody>
          <a:body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28234760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4E6A08-F1AC-87DB-BC62-C155C8DAD05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8832BF-48C3-5E7D-3E31-06FD52BB9F57}"/>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AEAA21-3E51-8809-8B37-FF92A4BD049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894B49A-8335-0D4E-9038-7EFFB62126E6}" type="datetimeFigureOut">
              <a:rPr lang="en-US" smtClean="0"/>
              <a:t>11/29/23</a:t>
            </a:fld>
            <a:endParaRPr lang="en-US"/>
          </a:p>
        </p:txBody>
      </p:sp>
      <p:sp>
        <p:nvSpPr>
          <p:cNvPr id="5" name="Footer Placeholder 4">
            <a:extLst>
              <a:ext uri="{FF2B5EF4-FFF2-40B4-BE49-F238E27FC236}">
                <a16:creationId xmlns:a16="http://schemas.microsoft.com/office/drawing/2014/main" id="{EFEEE553-D3D1-9D06-296E-8B81AF311CD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4E958-57AB-9091-2AAB-6DEDB16E164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20384AA-0A71-E644-AEED-65CD2253F2C8}" type="slidenum">
              <a:rPr lang="en-US" smtClean="0"/>
              <a:pPr>
                <a:defRPr/>
              </a:pPr>
              <a:t>‹#›</a:t>
            </a:fld>
            <a:endParaRPr lang="en-US"/>
          </a:p>
        </p:txBody>
      </p:sp>
    </p:spTree>
    <p:extLst>
      <p:ext uri="{BB962C8B-B14F-4D97-AF65-F5344CB8AC3E}">
        <p14:creationId xmlns:p14="http://schemas.microsoft.com/office/powerpoint/2010/main" val="29356227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66" r:id="rId14"/>
    <p:sldLayoutId id="2147483768" r:id="rId15"/>
    <p:sldLayoutId id="2147483758" r:id="rId16"/>
    <p:sldLayoutId id="2147483757" r:id="rId17"/>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13.xml"/><Relationship Id="rId7" Type="http://schemas.openxmlformats.org/officeDocument/2006/relationships/diagramColors" Target="../diagrams/colors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55.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3.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7.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13.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7.png"/><Relationship Id="rId4" Type="http://schemas.openxmlformats.org/officeDocument/2006/relationships/image" Target="../media/image8.jpe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13.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7.png"/><Relationship Id="rId4" Type="http://schemas.openxmlformats.org/officeDocument/2006/relationships/notesSlide" Target="../notesSlides/notesSlide3.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13.xml"/><Relationship Id="rId7" Type="http://schemas.openxmlformats.org/officeDocument/2006/relationships/diagramQuickStyle" Target="../diagrams/quickStyle4.xml"/><Relationship Id="rId12"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4.xml"/><Relationship Id="rId11" Type="http://schemas.openxmlformats.org/officeDocument/2006/relationships/image" Target="../media/image28.png"/><Relationship Id="rId5" Type="http://schemas.openxmlformats.org/officeDocument/2006/relationships/diagramData" Target="../diagrams/data4.xml"/><Relationship Id="rId10" Type="http://schemas.openxmlformats.org/officeDocument/2006/relationships/image" Target="../media/image27.png"/><Relationship Id="rId4" Type="http://schemas.openxmlformats.org/officeDocument/2006/relationships/notesSlide" Target="../notesSlides/notesSlide4.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13.xml"/><Relationship Id="rId7" Type="http://schemas.openxmlformats.org/officeDocument/2006/relationships/diagramQuickStyle" Target="../diagrams/quickStyle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7.png"/><Relationship Id="rId4" Type="http://schemas.openxmlformats.org/officeDocument/2006/relationships/notesSlide" Target="../notesSlides/notesSlide5.xml"/><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13.xml"/><Relationship Id="rId7" Type="http://schemas.openxmlformats.org/officeDocument/2006/relationships/diagramQuickStyle" Target="../diagrams/quickStyle6.xml"/><Relationship Id="rId12" Type="http://schemas.openxmlformats.org/officeDocument/2006/relationships/image" Target="../media/image7.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6.xml"/><Relationship Id="rId11" Type="http://schemas.openxmlformats.org/officeDocument/2006/relationships/image" Target="../media/image40.png"/><Relationship Id="rId5" Type="http://schemas.openxmlformats.org/officeDocument/2006/relationships/diagramData" Target="../diagrams/data6.xml"/><Relationship Id="rId10" Type="http://schemas.openxmlformats.org/officeDocument/2006/relationships/image" Target="../media/image39.png"/><Relationship Id="rId4" Type="http://schemas.openxmlformats.org/officeDocument/2006/relationships/notesSlide" Target="../notesSlides/notesSlide6.xml"/><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13.xml"/><Relationship Id="rId7" Type="http://schemas.openxmlformats.org/officeDocument/2006/relationships/diagramQuickStyle" Target="../diagrams/quickStyle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7.png"/><Relationship Id="rId4" Type="http://schemas.openxmlformats.org/officeDocument/2006/relationships/notesSlide" Target="../notesSlides/notesSlide7.xml"/><Relationship Id="rId9" Type="http://schemas.microsoft.com/office/2007/relationships/diagramDrawing" Target="../diagrams/drawing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8555C5B3-193A-4749-9AFD-682E53CDD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EAE06A6-F76A-41C9-827A-C561B00448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9144000" cy="5143499"/>
          </a:xfrm>
          <a:prstGeom prst="rect">
            <a:avLst/>
          </a:prstGeom>
          <a:gradFill>
            <a:gsLst>
              <a:gs pos="0">
                <a:srgbClr val="000000"/>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89F9D4E8-0639-444B-949B-951858506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0645" y="0"/>
            <a:ext cx="5746451" cy="5143500"/>
          </a:xfrm>
          <a:prstGeom prst="rect">
            <a:avLst/>
          </a:prstGeom>
          <a:gradFill>
            <a:gsLst>
              <a:gs pos="0">
                <a:schemeClr val="accent1">
                  <a:lumMod val="75000"/>
                  <a:alpha val="45000"/>
                </a:schemeClr>
              </a:gs>
              <a:gs pos="100000">
                <a:srgbClr val="000000">
                  <a:alpha val="29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7E3DA7A2-ED70-4BBA-AB72-00AD461FA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60646" y="-4"/>
            <a:ext cx="8783354" cy="4807750"/>
          </a:xfrm>
          <a:prstGeom prst="rect">
            <a:avLst/>
          </a:prstGeom>
          <a:gradFill>
            <a:gsLst>
              <a:gs pos="0">
                <a:schemeClr val="accent1">
                  <a:alpha val="0"/>
                </a:schemeClr>
              </a:gs>
              <a:gs pos="100000">
                <a:srgbClr val="000000">
                  <a:alpha val="41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59744" y="967019"/>
            <a:ext cx="3560460" cy="3397009"/>
          </a:xfrm>
        </p:spPr>
        <p:txBody>
          <a:bodyPr vert="horz" lIns="91440" tIns="45720" rIns="91440" bIns="45720" rtlCol="0" anchor="b">
            <a:normAutofit fontScale="90000"/>
          </a:bodyPr>
          <a:lstStyle/>
          <a:p>
            <a:pPr defTabSz="914400"/>
            <a:br>
              <a:rPr lang="en-US" sz="2500" b="1" kern="1200" dirty="0">
                <a:solidFill>
                  <a:srgbClr val="FFFFFF"/>
                </a:solidFill>
                <a:latin typeface="Arial" panose="020B0604020202020204" pitchFamily="34" charset="0"/>
                <a:cs typeface="Arial" panose="020B0604020202020204" pitchFamily="34" charset="0"/>
              </a:rPr>
            </a:br>
            <a:br>
              <a:rPr lang="en-US" sz="2500" b="1" kern="1200" dirty="0">
                <a:solidFill>
                  <a:srgbClr val="FFFFFF"/>
                </a:solidFill>
                <a:latin typeface="Arial" panose="020B0604020202020204" pitchFamily="34" charset="0"/>
                <a:cs typeface="Arial" panose="020B0604020202020204" pitchFamily="34" charset="0"/>
              </a:rPr>
            </a:br>
            <a:br>
              <a:rPr lang="en-US" sz="2500" b="1" kern="1200" dirty="0">
                <a:solidFill>
                  <a:srgbClr val="FFFFFF"/>
                </a:solidFill>
                <a:latin typeface="Arial" panose="020B0604020202020204" pitchFamily="34" charset="0"/>
                <a:cs typeface="Arial" panose="020B0604020202020204" pitchFamily="34" charset="0"/>
              </a:rPr>
            </a:br>
            <a:r>
              <a:rPr lang="en-US" sz="2700" b="1" kern="1200" dirty="0">
                <a:solidFill>
                  <a:srgbClr val="FFFFFF"/>
                </a:solidFill>
                <a:latin typeface="Arial" panose="020B0604020202020204" pitchFamily="34" charset="0"/>
                <a:cs typeface="Arial" panose="020B0604020202020204" pitchFamily="34" charset="0"/>
              </a:rPr>
              <a:t>Tutorial Presentation</a:t>
            </a:r>
            <a:br>
              <a:rPr lang="en-US" sz="2700" b="1" kern="1200" dirty="0">
                <a:solidFill>
                  <a:srgbClr val="FFFFFF"/>
                </a:solidFill>
                <a:latin typeface="Arial" panose="020B0604020202020204" pitchFamily="34" charset="0"/>
                <a:cs typeface="Arial" panose="020B0604020202020204" pitchFamily="34" charset="0"/>
              </a:rPr>
            </a:br>
            <a:br>
              <a:rPr lang="en-US" sz="2700" b="1" kern="1200" dirty="0">
                <a:solidFill>
                  <a:srgbClr val="FFFFFF"/>
                </a:solidFill>
                <a:latin typeface="Arial" panose="020B0604020202020204" pitchFamily="34" charset="0"/>
                <a:cs typeface="Arial" panose="020B0604020202020204" pitchFamily="34" charset="0"/>
              </a:rPr>
            </a:br>
            <a:r>
              <a:rPr lang="en-US" sz="2200" kern="1200" dirty="0">
                <a:solidFill>
                  <a:srgbClr val="FFFFFF"/>
                </a:solidFill>
                <a:latin typeface="Arial" panose="020B0604020202020204" pitchFamily="34" charset="0"/>
                <a:cs typeface="Arial" panose="020B0604020202020204" pitchFamily="34" charset="0"/>
              </a:rPr>
              <a:t>Title: Restaurant Sentiment Analysis Software Tutorial</a:t>
            </a:r>
            <a:br>
              <a:rPr lang="en-US" sz="2200" kern="1200" dirty="0">
                <a:solidFill>
                  <a:srgbClr val="FFFFFF"/>
                </a:solidFill>
                <a:latin typeface="Arial" panose="020B0604020202020204" pitchFamily="34" charset="0"/>
                <a:cs typeface="Arial" panose="020B0604020202020204" pitchFamily="34" charset="0"/>
              </a:rPr>
            </a:br>
            <a:br>
              <a:rPr lang="en-US" sz="2200" kern="1200" dirty="0">
                <a:solidFill>
                  <a:srgbClr val="FFFFFF"/>
                </a:solidFill>
                <a:latin typeface="Arial" panose="020B0604020202020204" pitchFamily="34" charset="0"/>
                <a:cs typeface="Arial" panose="020B0604020202020204" pitchFamily="34" charset="0"/>
              </a:rPr>
            </a:br>
            <a:r>
              <a:rPr lang="en-US" sz="2200" kern="1200" dirty="0">
                <a:solidFill>
                  <a:srgbClr val="FFFFFF"/>
                </a:solidFill>
                <a:latin typeface="Arial" panose="020B0604020202020204" pitchFamily="34" charset="0"/>
                <a:cs typeface="Arial" panose="020B0604020202020204" pitchFamily="34" charset="0"/>
              </a:rPr>
              <a:t>Author: Hiranmayi Palanki </a:t>
            </a:r>
            <a:r>
              <a:rPr lang="en-US" sz="2000" kern="1200" dirty="0">
                <a:solidFill>
                  <a:srgbClr val="FFFFFF"/>
                </a:solidFill>
                <a:latin typeface="Arial" panose="020B0604020202020204" pitchFamily="34" charset="0"/>
                <a:cs typeface="Arial" panose="020B0604020202020204" pitchFamily="34" charset="0"/>
              </a:rPr>
              <a:t>(palanki2@Illinois.edu)</a:t>
            </a:r>
            <a:br>
              <a:rPr lang="en-US" sz="2000" kern="1200" dirty="0">
                <a:solidFill>
                  <a:srgbClr val="FFFFFF"/>
                </a:solidFill>
                <a:latin typeface="Arial" panose="020B0604020202020204" pitchFamily="34" charset="0"/>
                <a:cs typeface="Arial" panose="020B0604020202020204" pitchFamily="34" charset="0"/>
              </a:rPr>
            </a:br>
            <a:br>
              <a:rPr lang="en-US" sz="2000" kern="1200" dirty="0">
                <a:solidFill>
                  <a:srgbClr val="FFFFFF"/>
                </a:solidFill>
                <a:latin typeface="Arial" panose="020B0604020202020204" pitchFamily="34" charset="0"/>
                <a:cs typeface="Arial" panose="020B0604020202020204" pitchFamily="34" charset="0"/>
              </a:rPr>
            </a:br>
            <a:endParaRPr lang="en-US" sz="2500" kern="1200" dirty="0">
              <a:solidFill>
                <a:srgbClr val="FFFFFF"/>
              </a:solidFill>
              <a:latin typeface="Arial" panose="020B0604020202020204" pitchFamily="34" charset="0"/>
              <a:cs typeface="Arial" panose="020B0604020202020204" pitchFamily="34" charset="0"/>
            </a:endParaRPr>
          </a:p>
        </p:txBody>
      </p:sp>
      <p:sp>
        <p:nvSpPr>
          <p:cNvPr id="62" name="Rectangle 61">
            <a:extLst>
              <a:ext uri="{FF2B5EF4-FFF2-40B4-BE49-F238E27FC236}">
                <a16:creationId xmlns:a16="http://schemas.microsoft.com/office/drawing/2014/main" id="{FC485432-3647-4218-B5D3-15D3FA222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33598" y="-366905"/>
            <a:ext cx="1876806" cy="9143999"/>
          </a:xfrm>
          <a:prstGeom prst="rect">
            <a:avLst/>
          </a:prstGeom>
          <a:gradFill>
            <a:gsLst>
              <a:gs pos="0">
                <a:schemeClr val="accent1">
                  <a:alpha val="24000"/>
                </a:schemeClr>
              </a:gs>
              <a:gs pos="78000">
                <a:schemeClr val="accent1">
                  <a:lumMod val="50000"/>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F4AFDDCA-6ABA-4D23-8A5C-1BF0F4308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941" y="796908"/>
            <a:ext cx="3567122" cy="356712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Classroom">
            <a:extLst>
              <a:ext uri="{FF2B5EF4-FFF2-40B4-BE49-F238E27FC236}">
                <a16:creationId xmlns:a16="http://schemas.microsoft.com/office/drawing/2014/main" id="{9DF94D60-E8B9-CA25-6C6C-D3BC75091F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96405" y="1581657"/>
            <a:ext cx="1990900" cy="1990900"/>
          </a:xfrm>
          <a:prstGeom prst="rect">
            <a:avLst/>
          </a:prstGeom>
        </p:spPr>
      </p:pic>
      <p:pic>
        <p:nvPicPr>
          <p:cNvPr id="14" name="Audio 13">
            <a:extLst>
              <a:ext uri="{FF2B5EF4-FFF2-40B4-BE49-F238E27FC236}">
                <a16:creationId xmlns:a16="http://schemas.microsoft.com/office/drawing/2014/main" id="{F80E960A-DF0B-2BEB-F33E-09C2185159A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7215015"/>
      </p:ext>
    </p:extLst>
  </p:cSld>
  <p:clrMapOvr>
    <a:masterClrMapping/>
  </p:clrMapOvr>
  <p:transition spd="slow" advTm="186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CB9DBA-CC02-A3A2-78A5-D647B1AC2668}"/>
              </a:ext>
            </a:extLst>
          </p:cNvPr>
          <p:cNvSpPr>
            <a:spLocks noGrp="1"/>
          </p:cNvSpPr>
          <p:nvPr>
            <p:ph type="title"/>
          </p:nvPr>
        </p:nvSpPr>
        <p:spPr>
          <a:xfrm>
            <a:off x="1037673" y="261648"/>
            <a:ext cx="7288583" cy="1182335"/>
          </a:xfrm>
        </p:spPr>
        <p:txBody>
          <a:bodyPr vert="horz" lIns="91440" tIns="45720" rIns="91440" bIns="45720" rtlCol="0" anchor="ctr">
            <a:normAutofit/>
          </a:bodyPr>
          <a:lstStyle/>
          <a:p>
            <a:pPr defTabSz="914400"/>
            <a:r>
              <a:rPr lang="en-US" sz="3000" kern="1200" dirty="0">
                <a:solidFill>
                  <a:srgbClr val="FFFFFF"/>
                </a:solidFill>
                <a:latin typeface="Arial" panose="020B0604020202020204" pitchFamily="34" charset="0"/>
                <a:cs typeface="Arial" panose="020B0604020202020204" pitchFamily="34" charset="0"/>
              </a:rPr>
              <a:t>Example Use Case</a:t>
            </a:r>
          </a:p>
        </p:txBody>
      </p:sp>
      <p:sp>
        <p:nvSpPr>
          <p:cNvPr id="3" name="Slide Number Placeholder 2">
            <a:extLst>
              <a:ext uri="{FF2B5EF4-FFF2-40B4-BE49-F238E27FC236}">
                <a16:creationId xmlns:a16="http://schemas.microsoft.com/office/drawing/2014/main" id="{5AAE0CA6-C7DB-CBAB-DB49-71DAB3857B9F}"/>
              </a:ext>
            </a:extLst>
          </p:cNvPr>
          <p:cNvSpPr>
            <a:spLocks noGrp="1"/>
          </p:cNvSpPr>
          <p:nvPr>
            <p:ph type="sldNum" sz="quarter" idx="10"/>
          </p:nvPr>
        </p:nvSpPr>
        <p:spPr>
          <a:xfrm>
            <a:off x="8778240" y="4841748"/>
            <a:ext cx="336042" cy="273843"/>
          </a:xfrm>
        </p:spPr>
        <p:txBody>
          <a:bodyPr vert="horz" lIns="91440" tIns="45720" rIns="91440" bIns="45720" rtlCol="0" anchor="ctr">
            <a:normAutofit/>
          </a:bodyPr>
          <a:lstStyle/>
          <a:p>
            <a:pPr>
              <a:spcAft>
                <a:spcPts val="600"/>
              </a:spcAft>
              <a:defRPr/>
            </a:pPr>
            <a:fld id="{920384AA-0A71-E644-AEED-65CD2253F2C8}" type="slidenum">
              <a:rPr lang="en-US" sz="800" smtClean="0">
                <a:solidFill>
                  <a:schemeClr val="tx1">
                    <a:lumMod val="50000"/>
                    <a:lumOff val="50000"/>
                  </a:schemeClr>
                </a:solidFill>
              </a:rPr>
              <a:pPr>
                <a:spcAft>
                  <a:spcPts val="600"/>
                </a:spcAft>
                <a:defRPr/>
              </a:pPr>
              <a:t>10</a:t>
            </a:fld>
            <a:endParaRPr lang="en-US" sz="800">
              <a:solidFill>
                <a:schemeClr val="tx1">
                  <a:lumMod val="50000"/>
                  <a:lumOff val="50000"/>
                </a:schemeClr>
              </a:solidFill>
            </a:endParaRPr>
          </a:p>
        </p:txBody>
      </p:sp>
      <p:sp>
        <p:nvSpPr>
          <p:cNvPr id="6" name="TextBox 5">
            <a:extLst>
              <a:ext uri="{FF2B5EF4-FFF2-40B4-BE49-F238E27FC236}">
                <a16:creationId xmlns:a16="http://schemas.microsoft.com/office/drawing/2014/main" id="{7EAC6933-9AC4-C9A7-950B-6CDFB03F9270}"/>
              </a:ext>
            </a:extLst>
          </p:cNvPr>
          <p:cNvSpPr txBox="1"/>
          <p:nvPr/>
        </p:nvSpPr>
        <p:spPr>
          <a:xfrm>
            <a:off x="495667" y="1918810"/>
            <a:ext cx="609950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Demonstrates a real-world example using the prediction function:</a:t>
            </a:r>
          </a:p>
        </p:txBody>
      </p:sp>
      <p:pic>
        <p:nvPicPr>
          <p:cNvPr id="8" name="Picture 7">
            <a:extLst>
              <a:ext uri="{FF2B5EF4-FFF2-40B4-BE49-F238E27FC236}">
                <a16:creationId xmlns:a16="http://schemas.microsoft.com/office/drawing/2014/main" id="{FD3EBC23-5BF0-59E9-CA89-CC6A188ADC66}"/>
              </a:ext>
            </a:extLst>
          </p:cNvPr>
          <p:cNvPicPr>
            <a:picLocks noChangeAspect="1"/>
          </p:cNvPicPr>
          <p:nvPr/>
        </p:nvPicPr>
        <p:blipFill>
          <a:blip r:embed="rId4"/>
          <a:stretch>
            <a:fillRect/>
          </a:stretch>
        </p:blipFill>
        <p:spPr>
          <a:xfrm>
            <a:off x="573177" y="2441866"/>
            <a:ext cx="7658100" cy="2146300"/>
          </a:xfrm>
          <a:prstGeom prst="rect">
            <a:avLst/>
          </a:prstGeom>
        </p:spPr>
      </p:pic>
      <p:pic>
        <p:nvPicPr>
          <p:cNvPr id="7" name="Audio 6">
            <a:extLst>
              <a:ext uri="{FF2B5EF4-FFF2-40B4-BE49-F238E27FC236}">
                <a16:creationId xmlns:a16="http://schemas.microsoft.com/office/drawing/2014/main" id="{42004630-BDC8-82D4-4D6D-E21EFBD71F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834435434"/>
      </p:ext>
    </p:extLst>
  </p:cSld>
  <p:clrMapOvr>
    <a:masterClrMapping/>
  </p:clrMapOvr>
  <p:transition spd="slow" advTm="2869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5FDECA-B618-9B3D-15C6-E53DDD1CA472}"/>
              </a:ext>
            </a:extLst>
          </p:cNvPr>
          <p:cNvSpPr>
            <a:spLocks noGrp="1"/>
          </p:cNvSpPr>
          <p:nvPr>
            <p:ph type="title"/>
          </p:nvPr>
        </p:nvSpPr>
        <p:spPr>
          <a:xfrm>
            <a:off x="1037673" y="261648"/>
            <a:ext cx="7288583" cy="1182335"/>
          </a:xfrm>
        </p:spPr>
        <p:txBody>
          <a:bodyPr vert="horz" lIns="91440" tIns="45720" rIns="91440" bIns="45720" rtlCol="0" anchor="ctr">
            <a:normAutofit/>
          </a:bodyPr>
          <a:lstStyle/>
          <a:p>
            <a:pPr defTabSz="914400"/>
            <a:r>
              <a:rPr lang="en-US" sz="3000" kern="1200" dirty="0">
                <a:solidFill>
                  <a:srgbClr val="FFFFFF"/>
                </a:solidFill>
                <a:latin typeface="Arial" panose="020B0604020202020204" pitchFamily="34" charset="0"/>
                <a:cs typeface="Arial" panose="020B0604020202020204" pitchFamily="34" charset="0"/>
              </a:rPr>
              <a:t>Conclusion</a:t>
            </a:r>
          </a:p>
        </p:txBody>
      </p:sp>
      <p:sp>
        <p:nvSpPr>
          <p:cNvPr id="3" name="Slide Number Placeholder 2">
            <a:extLst>
              <a:ext uri="{FF2B5EF4-FFF2-40B4-BE49-F238E27FC236}">
                <a16:creationId xmlns:a16="http://schemas.microsoft.com/office/drawing/2014/main" id="{1BB0AAC5-62F1-FBF4-BA6A-5F372151F3C0}"/>
              </a:ext>
            </a:extLst>
          </p:cNvPr>
          <p:cNvSpPr>
            <a:spLocks noGrp="1"/>
          </p:cNvSpPr>
          <p:nvPr>
            <p:ph type="sldNum" sz="quarter" idx="10"/>
          </p:nvPr>
        </p:nvSpPr>
        <p:spPr>
          <a:xfrm>
            <a:off x="8778240" y="4841748"/>
            <a:ext cx="336042" cy="273843"/>
          </a:xfrm>
        </p:spPr>
        <p:txBody>
          <a:bodyPr vert="horz" lIns="91440" tIns="45720" rIns="91440" bIns="45720" rtlCol="0" anchor="ctr">
            <a:normAutofit/>
          </a:bodyPr>
          <a:lstStyle/>
          <a:p>
            <a:pPr>
              <a:spcAft>
                <a:spcPts val="600"/>
              </a:spcAft>
              <a:defRPr/>
            </a:pPr>
            <a:fld id="{920384AA-0A71-E644-AEED-65CD2253F2C8}" type="slidenum">
              <a:rPr lang="en-US" sz="800">
                <a:solidFill>
                  <a:schemeClr val="tx1">
                    <a:lumMod val="50000"/>
                    <a:lumOff val="50000"/>
                  </a:schemeClr>
                </a:solidFill>
              </a:rPr>
              <a:pPr>
                <a:spcAft>
                  <a:spcPts val="600"/>
                </a:spcAft>
                <a:defRPr/>
              </a:pPr>
              <a:t>11</a:t>
            </a:fld>
            <a:endParaRPr lang="en-US" sz="800">
              <a:solidFill>
                <a:schemeClr val="tx1">
                  <a:lumMod val="50000"/>
                  <a:lumOff val="50000"/>
                </a:schemeClr>
              </a:solidFill>
            </a:endParaRPr>
          </a:p>
        </p:txBody>
      </p:sp>
      <p:graphicFrame>
        <p:nvGraphicFramePr>
          <p:cNvPr id="6" name="Text Placeholder 3">
            <a:extLst>
              <a:ext uri="{FF2B5EF4-FFF2-40B4-BE49-F238E27FC236}">
                <a16:creationId xmlns:a16="http://schemas.microsoft.com/office/drawing/2014/main" id="{462D5BEB-7382-9C7F-E601-FC7D47E7F82C}"/>
              </a:ext>
            </a:extLst>
          </p:cNvPr>
          <p:cNvGraphicFramePr/>
          <p:nvPr>
            <p:extLst>
              <p:ext uri="{D42A27DB-BD31-4B8C-83A1-F6EECF244321}">
                <p14:modId xmlns:p14="http://schemas.microsoft.com/office/powerpoint/2010/main" val="1524835163"/>
              </p:ext>
            </p:extLst>
          </p:nvPr>
        </p:nvGraphicFramePr>
        <p:xfrm>
          <a:off x="483042" y="1961984"/>
          <a:ext cx="8195871" cy="27670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extLst>
              <a:ext uri="{FF2B5EF4-FFF2-40B4-BE49-F238E27FC236}">
                <a16:creationId xmlns:a16="http://schemas.microsoft.com/office/drawing/2014/main" id="{B7B3EB35-FEC3-81F4-95D7-D30D98D3122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10862915"/>
      </p:ext>
    </p:extLst>
  </p:cSld>
  <p:clrMapOvr>
    <a:masterClrMapping/>
  </p:clrMapOvr>
  <p:transition spd="slow" advTm="377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29519-3B57-843E-28E3-01E1906ED671}"/>
              </a:ext>
            </a:extLst>
          </p:cNvPr>
          <p:cNvSpPr>
            <a:spLocks noGrp="1"/>
          </p:cNvSpPr>
          <p:nvPr>
            <p:ph type="title"/>
          </p:nvPr>
        </p:nvSpPr>
        <p:spPr>
          <a:xfrm>
            <a:off x="852297" y="376515"/>
            <a:ext cx="3992787" cy="1232227"/>
          </a:xfrm>
        </p:spPr>
        <p:txBody>
          <a:bodyPr vert="horz" lIns="91440" tIns="45720" rIns="91440" bIns="45720" rtlCol="0" anchor="b">
            <a:normAutofit/>
          </a:bodyPr>
          <a:lstStyle/>
          <a:p>
            <a:pPr defTabSz="914400"/>
            <a:r>
              <a:rPr lang="en-US" sz="3000" kern="1200" dirty="0">
                <a:solidFill>
                  <a:schemeClr val="tx1"/>
                </a:solidFill>
                <a:latin typeface="Arial" panose="020B0604020202020204" pitchFamily="34" charset="0"/>
                <a:cs typeface="Arial" panose="020B0604020202020204" pitchFamily="34" charset="0"/>
              </a:rPr>
              <a:t>Thank You</a:t>
            </a:r>
          </a:p>
        </p:txBody>
      </p:sp>
      <p:sp>
        <p:nvSpPr>
          <p:cNvPr id="4" name="Text Placeholder 3">
            <a:extLst>
              <a:ext uri="{FF2B5EF4-FFF2-40B4-BE49-F238E27FC236}">
                <a16:creationId xmlns:a16="http://schemas.microsoft.com/office/drawing/2014/main" id="{2B6FB720-190D-FF8D-79DE-78DBD5058BC1}"/>
              </a:ext>
            </a:extLst>
          </p:cNvPr>
          <p:cNvSpPr>
            <a:spLocks noGrp="1"/>
          </p:cNvSpPr>
          <p:nvPr>
            <p:ph type="body" sz="quarter" idx="11"/>
          </p:nvPr>
        </p:nvSpPr>
        <p:spPr>
          <a:xfrm>
            <a:off x="858692" y="1804420"/>
            <a:ext cx="3986392" cy="2651312"/>
          </a:xfrm>
        </p:spPr>
        <p:txBody>
          <a:bodyPr vert="horz" lIns="91440" tIns="45720" rIns="91440" bIns="45720" rtlCol="0" anchor="t">
            <a:normAutofit/>
          </a:bodyPr>
          <a:lstStyle/>
          <a:p>
            <a:pPr marL="0" indent="0" defTabSz="914400">
              <a:buNone/>
            </a:pPr>
            <a:r>
              <a:rPr lang="en-US" sz="1600" dirty="0">
                <a:latin typeface="Arial" panose="020B0604020202020204" pitchFamily="34" charset="0"/>
                <a:cs typeface="Arial" panose="020B0604020202020204" pitchFamily="34" charset="0"/>
              </a:rPr>
              <a:t>I would like to extend my sincere gratitude to my fellow students, teaching assistants and to the class professor who have been part of this learning journey.</a:t>
            </a:r>
          </a:p>
        </p:txBody>
      </p:sp>
      <p:sp>
        <p:nvSpPr>
          <p:cNvPr id="33" name="Rectangle 3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3"/>
            <a:ext cx="3069391" cy="5143499"/>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
            <a:ext cx="3069391" cy="4800276"/>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6"/>
            <a:ext cx="3051501" cy="4800291"/>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7"/>
            <a:ext cx="2708601" cy="51434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descr="Diploma Roll">
            <a:extLst>
              <a:ext uri="{FF2B5EF4-FFF2-40B4-BE49-F238E27FC236}">
                <a16:creationId xmlns:a16="http://schemas.microsoft.com/office/drawing/2014/main" id="{AD3EB1B6-AF04-E312-CAA3-3C42DFFB93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06975" y="1019761"/>
            <a:ext cx="3127897" cy="3127897"/>
          </a:xfrm>
          <a:prstGeom prst="rect">
            <a:avLst/>
          </a:prstGeom>
        </p:spPr>
      </p:pic>
      <p:sp>
        <p:nvSpPr>
          <p:cNvPr id="3" name="Slide Number Placeholder 2">
            <a:extLst>
              <a:ext uri="{FF2B5EF4-FFF2-40B4-BE49-F238E27FC236}">
                <a16:creationId xmlns:a16="http://schemas.microsoft.com/office/drawing/2014/main" id="{D82AE42D-52FD-CFE5-7F12-612CA9C3FD1A}"/>
              </a:ext>
            </a:extLst>
          </p:cNvPr>
          <p:cNvSpPr>
            <a:spLocks noGrp="1"/>
          </p:cNvSpPr>
          <p:nvPr>
            <p:ph type="sldNum" sz="quarter" idx="10"/>
          </p:nvPr>
        </p:nvSpPr>
        <p:spPr>
          <a:xfrm>
            <a:off x="8778240" y="4844533"/>
            <a:ext cx="336042" cy="273844"/>
          </a:xfrm>
        </p:spPr>
        <p:txBody>
          <a:bodyPr vert="horz" lIns="91440" tIns="45720" rIns="91440" bIns="45720" rtlCol="0" anchor="ctr">
            <a:normAutofit/>
          </a:bodyPr>
          <a:lstStyle/>
          <a:p>
            <a:pPr>
              <a:spcAft>
                <a:spcPts val="600"/>
              </a:spcAft>
              <a:defRPr/>
            </a:pPr>
            <a:fld id="{920384AA-0A71-E644-AEED-65CD2253F2C8}" type="slidenum">
              <a:rPr lang="en-US" sz="800">
                <a:solidFill>
                  <a:srgbClr val="FFFFFF"/>
                </a:solidFill>
              </a:rPr>
              <a:pPr>
                <a:spcAft>
                  <a:spcPts val="600"/>
                </a:spcAft>
                <a:defRPr/>
              </a:pPr>
              <a:t>12</a:t>
            </a:fld>
            <a:endParaRPr lang="en-US" sz="800">
              <a:solidFill>
                <a:srgbClr val="FFFFFF"/>
              </a:solidFill>
            </a:endParaRPr>
          </a:p>
        </p:txBody>
      </p:sp>
      <p:pic>
        <p:nvPicPr>
          <p:cNvPr id="8" name="Audio 7">
            <a:extLst>
              <a:ext uri="{FF2B5EF4-FFF2-40B4-BE49-F238E27FC236}">
                <a16:creationId xmlns:a16="http://schemas.microsoft.com/office/drawing/2014/main" id="{F24F2075-D69E-EDEB-7A6F-2C360710DE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506591565"/>
      </p:ext>
    </p:extLst>
  </p:cSld>
  <p:clrMapOvr>
    <a:masterClrMapping/>
  </p:clrMapOvr>
  <p:transition spd="slow" advTm="193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F7E6983-DAF2-7742-A42D-2DD568759359}"/>
              </a:ext>
            </a:extLst>
          </p:cNvPr>
          <p:cNvSpPr>
            <a:spLocks noGrp="1"/>
          </p:cNvSpPr>
          <p:nvPr>
            <p:ph type="sldNum" sz="quarter" idx="10"/>
          </p:nvPr>
        </p:nvSpPr>
        <p:spPr>
          <a:xfrm>
            <a:off x="8778240" y="4841748"/>
            <a:ext cx="336042" cy="273843"/>
          </a:xfrm>
        </p:spPr>
        <p:txBody>
          <a:bodyPr vert="horz" lIns="91440" tIns="45720" rIns="91440" bIns="45720" numCol="1" rtlCol="0" anchor="ctr" anchorCtr="0" compatLnSpc="1">
            <a:prstTxWarp prst="textNoShape">
              <a:avLst/>
            </a:prstTxWarp>
            <a:normAutofit/>
          </a:bodyPr>
          <a:lstStyle/>
          <a:p>
            <a:pPr>
              <a:spcAft>
                <a:spcPts val="450"/>
              </a:spcAft>
              <a:defRPr/>
            </a:pPr>
            <a:fld id="{920384AA-0A71-E644-AEED-65CD2253F2C8}" type="slidenum">
              <a:rPr lang="en-US" sz="800">
                <a:solidFill>
                  <a:srgbClr val="FFFFFF"/>
                </a:solidFill>
              </a:rPr>
              <a:pPr>
                <a:spcAft>
                  <a:spcPts val="450"/>
                </a:spcAft>
                <a:defRPr/>
              </a:pPr>
              <a:t>2</a:t>
            </a:fld>
            <a:endParaRPr lang="en-US" sz="800">
              <a:solidFill>
                <a:srgbClr val="FFFFFF"/>
              </a:solidFill>
            </a:endParaRPr>
          </a:p>
        </p:txBody>
      </p:sp>
      <p:sp>
        <p:nvSpPr>
          <p:cNvPr id="2" name="Title 1">
            <a:extLst>
              <a:ext uri="{FF2B5EF4-FFF2-40B4-BE49-F238E27FC236}">
                <a16:creationId xmlns:a16="http://schemas.microsoft.com/office/drawing/2014/main" id="{35419AD7-A371-2146-AF83-A1974ADEA17D}"/>
              </a:ext>
            </a:extLst>
          </p:cNvPr>
          <p:cNvSpPr>
            <a:spLocks noGrp="1"/>
          </p:cNvSpPr>
          <p:nvPr>
            <p:ph type="title"/>
          </p:nvPr>
        </p:nvSpPr>
        <p:spPr>
          <a:xfrm>
            <a:off x="628650" y="417891"/>
            <a:ext cx="2530602" cy="4175919"/>
          </a:xfrm>
        </p:spPr>
        <p:txBody>
          <a:bodyPr vert="horz" lIns="91440" tIns="45720" rIns="91440" bIns="45720" rtlCol="0" anchor="ctr">
            <a:normAutofit/>
          </a:bodyPr>
          <a:lstStyle/>
          <a:p>
            <a:pPr defTabSz="914400"/>
            <a:r>
              <a:rPr lang="en-US" sz="3900" kern="1200" dirty="0">
                <a:solidFill>
                  <a:schemeClr val="bg1"/>
                </a:solidFill>
                <a:latin typeface="Arial" panose="020B0604020202020204" pitchFamily="34" charset="0"/>
                <a:cs typeface="Arial" panose="020B0604020202020204" pitchFamily="34" charset="0"/>
              </a:rPr>
              <a:t>Agenda</a:t>
            </a:r>
          </a:p>
        </p:txBody>
      </p:sp>
      <p:graphicFrame>
        <p:nvGraphicFramePr>
          <p:cNvPr id="23" name="Text Placeholder 3">
            <a:extLst>
              <a:ext uri="{FF2B5EF4-FFF2-40B4-BE49-F238E27FC236}">
                <a16:creationId xmlns:a16="http://schemas.microsoft.com/office/drawing/2014/main" id="{B286EC0B-B4AD-70AC-070A-40503CF52F1C}"/>
              </a:ext>
            </a:extLst>
          </p:cNvPr>
          <p:cNvGraphicFramePr/>
          <p:nvPr>
            <p:extLst>
              <p:ext uri="{D42A27DB-BD31-4B8C-83A1-F6EECF244321}">
                <p14:modId xmlns:p14="http://schemas.microsoft.com/office/powerpoint/2010/main" val="3857792427"/>
              </p:ext>
            </p:extLst>
          </p:nvPr>
        </p:nvGraphicFramePr>
        <p:xfrm>
          <a:off x="3819906" y="465294"/>
          <a:ext cx="4697730" cy="41285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Audio 6">
            <a:extLst>
              <a:ext uri="{FF2B5EF4-FFF2-40B4-BE49-F238E27FC236}">
                <a16:creationId xmlns:a16="http://schemas.microsoft.com/office/drawing/2014/main" id="{447DB720-8910-A22A-5657-170DA14BFD6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188495879"/>
      </p:ext>
    </p:extLst>
  </p:cSld>
  <p:clrMapOvr>
    <a:masterClrMapping/>
  </p:clrMapOvr>
  <p:transition spd="slow" advTm="3398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7"/>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a:extLst>
              <a:ext uri="{FF2B5EF4-FFF2-40B4-BE49-F238E27FC236}">
                <a16:creationId xmlns:a16="http://schemas.microsoft.com/office/drawing/2014/main" id="{B88A4386-4D18-C719-A252-566456848C8C}"/>
              </a:ext>
            </a:extLst>
          </p:cNvPr>
          <p:cNvPicPr>
            <a:picLocks noChangeAspect="1"/>
          </p:cNvPicPr>
          <p:nvPr/>
        </p:nvPicPr>
        <p:blipFill rotWithShape="1">
          <a:blip r:embed="rId4">
            <a:alphaModFix amt="35000"/>
          </a:blip>
          <a:srcRect t="13071" b="2660"/>
          <a:stretch/>
        </p:blipFill>
        <p:spPr>
          <a:xfrm>
            <a:off x="20" y="10"/>
            <a:ext cx="9143980" cy="5143490"/>
          </a:xfrm>
          <a:prstGeom prst="rect">
            <a:avLst/>
          </a:prstGeom>
        </p:spPr>
      </p:pic>
      <p:sp>
        <p:nvSpPr>
          <p:cNvPr id="2" name="Title 1">
            <a:extLst>
              <a:ext uri="{FF2B5EF4-FFF2-40B4-BE49-F238E27FC236}">
                <a16:creationId xmlns:a16="http://schemas.microsoft.com/office/drawing/2014/main" id="{E6F4FB0C-575B-1087-0DAD-2D3593A37FD4}"/>
              </a:ext>
            </a:extLst>
          </p:cNvPr>
          <p:cNvSpPr>
            <a:spLocks noGrp="1"/>
          </p:cNvSpPr>
          <p:nvPr>
            <p:ph type="title"/>
          </p:nvPr>
        </p:nvSpPr>
        <p:spPr>
          <a:xfrm>
            <a:off x="628650" y="176706"/>
            <a:ext cx="7886700" cy="994173"/>
          </a:xfrm>
        </p:spPr>
        <p:txBody>
          <a:bodyPr vert="horz" lIns="91440" tIns="45720" rIns="91440" bIns="45720" rtlCol="0" anchor="ctr">
            <a:normAutofit fontScale="90000"/>
          </a:bodyPr>
          <a:lstStyle/>
          <a:p>
            <a:pPr defTabSz="914400"/>
            <a:r>
              <a:rPr lang="en-US" sz="3400" dirty="0">
                <a:solidFill>
                  <a:srgbClr val="FFFFFF"/>
                </a:solidFill>
                <a:latin typeface="Arial" panose="020B0604020202020204" pitchFamily="34" charset="0"/>
                <a:cs typeface="Arial" panose="020B0604020202020204" pitchFamily="34" charset="0"/>
              </a:rPr>
              <a:t>Introduction to Sentiment Analysis Software</a:t>
            </a:r>
          </a:p>
        </p:txBody>
      </p:sp>
      <p:sp>
        <p:nvSpPr>
          <p:cNvPr id="3" name="Slide Number Placeholder 2">
            <a:extLst>
              <a:ext uri="{FF2B5EF4-FFF2-40B4-BE49-F238E27FC236}">
                <a16:creationId xmlns:a16="http://schemas.microsoft.com/office/drawing/2014/main" id="{550C5493-FDEE-B3E5-F053-B103F9DB5AC5}"/>
              </a:ext>
            </a:extLst>
          </p:cNvPr>
          <p:cNvSpPr>
            <a:spLocks noGrp="1"/>
          </p:cNvSpPr>
          <p:nvPr>
            <p:ph type="sldNum" sz="quarter" idx="10"/>
          </p:nvPr>
        </p:nvSpPr>
        <p:spPr>
          <a:xfrm>
            <a:off x="6457950" y="4767262"/>
            <a:ext cx="2057400" cy="273844"/>
          </a:xfrm>
        </p:spPr>
        <p:txBody>
          <a:bodyPr vert="horz" lIns="91440" tIns="45720" rIns="91440" bIns="45720" rtlCol="0" anchor="ctr">
            <a:normAutofit/>
          </a:bodyPr>
          <a:lstStyle/>
          <a:p>
            <a:pPr>
              <a:spcAft>
                <a:spcPts val="600"/>
              </a:spcAft>
              <a:defRPr/>
            </a:pPr>
            <a:fld id="{920384AA-0A71-E644-AEED-65CD2253F2C8}" type="slidenum">
              <a:rPr lang="en-US">
                <a:solidFill>
                  <a:srgbClr val="FFFFFF"/>
                </a:solidFill>
                <a:latin typeface="Calibri" panose="020F0502020204030204"/>
              </a:rPr>
              <a:pPr>
                <a:spcAft>
                  <a:spcPts val="600"/>
                </a:spcAft>
                <a:defRPr/>
              </a:pPr>
              <a:t>3</a:t>
            </a:fld>
            <a:endParaRPr lang="en-US">
              <a:solidFill>
                <a:srgbClr val="FFFFFF"/>
              </a:solidFill>
              <a:latin typeface="Calibri" panose="020F0502020204030204"/>
            </a:endParaRPr>
          </a:p>
        </p:txBody>
      </p:sp>
      <p:graphicFrame>
        <p:nvGraphicFramePr>
          <p:cNvPr id="23" name="Text Placeholder 3">
            <a:extLst>
              <a:ext uri="{FF2B5EF4-FFF2-40B4-BE49-F238E27FC236}">
                <a16:creationId xmlns:a16="http://schemas.microsoft.com/office/drawing/2014/main" id="{31CE1F6B-7203-49A1-CDD3-ECBDA38F73F9}"/>
              </a:ext>
            </a:extLst>
          </p:cNvPr>
          <p:cNvGraphicFramePr/>
          <p:nvPr>
            <p:extLst>
              <p:ext uri="{D42A27DB-BD31-4B8C-83A1-F6EECF244321}">
                <p14:modId xmlns:p14="http://schemas.microsoft.com/office/powerpoint/2010/main" val="3025348640"/>
              </p:ext>
            </p:extLst>
          </p:nvPr>
        </p:nvGraphicFramePr>
        <p:xfrm>
          <a:off x="628650" y="1170879"/>
          <a:ext cx="7886700" cy="36987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Audio 14">
            <a:extLst>
              <a:ext uri="{FF2B5EF4-FFF2-40B4-BE49-F238E27FC236}">
                <a16:creationId xmlns:a16="http://schemas.microsoft.com/office/drawing/2014/main" id="{4F131ADD-25B5-9520-24AE-D4806F67D4E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55377417"/>
      </p:ext>
    </p:extLst>
  </p:cSld>
  <p:clrMapOvr>
    <a:overrideClrMapping bg1="dk1" tx1="lt1" bg2="dk2" tx2="lt2" accent1="accent1" accent2="accent2" accent3="accent3" accent4="accent4" accent5="accent5" accent6="accent6" hlink="hlink" folHlink="folHlink"/>
  </p:clrMapOvr>
  <p:transition spd="slow" advTm="659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DFB80B-460A-DA81-6CCD-49B78CBC7BF6}"/>
              </a:ext>
            </a:extLst>
          </p:cNvPr>
          <p:cNvSpPr>
            <a:spLocks noGrp="1"/>
          </p:cNvSpPr>
          <p:nvPr>
            <p:ph type="title"/>
          </p:nvPr>
        </p:nvSpPr>
        <p:spPr>
          <a:xfrm>
            <a:off x="1037673" y="261648"/>
            <a:ext cx="7288583" cy="1182335"/>
          </a:xfrm>
        </p:spPr>
        <p:txBody>
          <a:bodyPr vert="horz" lIns="91440" tIns="45720" rIns="91440" bIns="45720" rtlCol="0" anchor="ctr">
            <a:normAutofit/>
          </a:bodyPr>
          <a:lstStyle/>
          <a:p>
            <a:pPr defTabSz="914400"/>
            <a:r>
              <a:rPr lang="en-US" sz="3000" kern="1200" dirty="0">
                <a:solidFill>
                  <a:srgbClr val="FFFFFF"/>
                </a:solidFill>
                <a:latin typeface="Arial" panose="020B0604020202020204" pitchFamily="34" charset="0"/>
                <a:cs typeface="Arial" panose="020B0604020202020204" pitchFamily="34" charset="0"/>
              </a:rPr>
              <a:t>Requirements</a:t>
            </a:r>
          </a:p>
        </p:txBody>
      </p:sp>
      <p:sp>
        <p:nvSpPr>
          <p:cNvPr id="3" name="Slide Number Placeholder 2">
            <a:extLst>
              <a:ext uri="{FF2B5EF4-FFF2-40B4-BE49-F238E27FC236}">
                <a16:creationId xmlns:a16="http://schemas.microsoft.com/office/drawing/2014/main" id="{77066BB4-7CDD-C16F-687E-C7458D17CBFD}"/>
              </a:ext>
            </a:extLst>
          </p:cNvPr>
          <p:cNvSpPr>
            <a:spLocks noGrp="1"/>
          </p:cNvSpPr>
          <p:nvPr>
            <p:ph type="sldNum" sz="quarter" idx="10"/>
          </p:nvPr>
        </p:nvSpPr>
        <p:spPr>
          <a:xfrm>
            <a:off x="8778240" y="4841748"/>
            <a:ext cx="336042" cy="273843"/>
          </a:xfrm>
        </p:spPr>
        <p:txBody>
          <a:bodyPr vert="horz" lIns="91440" tIns="45720" rIns="91440" bIns="45720" rtlCol="0" anchor="ctr">
            <a:normAutofit/>
          </a:bodyPr>
          <a:lstStyle/>
          <a:p>
            <a:pPr>
              <a:spcAft>
                <a:spcPts val="600"/>
              </a:spcAft>
              <a:defRPr/>
            </a:pPr>
            <a:fld id="{920384AA-0A71-E644-AEED-65CD2253F2C8}" type="slidenum">
              <a:rPr lang="en-US" sz="800">
                <a:solidFill>
                  <a:schemeClr val="tx1">
                    <a:lumMod val="50000"/>
                    <a:lumOff val="50000"/>
                  </a:schemeClr>
                </a:solidFill>
              </a:rPr>
              <a:pPr>
                <a:spcAft>
                  <a:spcPts val="600"/>
                </a:spcAft>
                <a:defRPr/>
              </a:pPr>
              <a:t>4</a:t>
            </a:fld>
            <a:endParaRPr lang="en-US" sz="800">
              <a:solidFill>
                <a:schemeClr val="tx1">
                  <a:lumMod val="50000"/>
                  <a:lumOff val="50000"/>
                </a:schemeClr>
              </a:solidFill>
            </a:endParaRPr>
          </a:p>
        </p:txBody>
      </p:sp>
      <p:graphicFrame>
        <p:nvGraphicFramePr>
          <p:cNvPr id="23" name="Text Placeholder 3">
            <a:extLst>
              <a:ext uri="{FF2B5EF4-FFF2-40B4-BE49-F238E27FC236}">
                <a16:creationId xmlns:a16="http://schemas.microsoft.com/office/drawing/2014/main" id="{575131CF-B0DB-DF40-1FE3-D0D413241734}"/>
              </a:ext>
            </a:extLst>
          </p:cNvPr>
          <p:cNvGraphicFramePr/>
          <p:nvPr>
            <p:extLst>
              <p:ext uri="{D42A27DB-BD31-4B8C-83A1-F6EECF244321}">
                <p14:modId xmlns:p14="http://schemas.microsoft.com/office/powerpoint/2010/main" val="3299384255"/>
              </p:ext>
            </p:extLst>
          </p:nvPr>
        </p:nvGraphicFramePr>
        <p:xfrm>
          <a:off x="483042" y="1961984"/>
          <a:ext cx="8195871" cy="27670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extLst>
              <a:ext uri="{FF2B5EF4-FFF2-40B4-BE49-F238E27FC236}">
                <a16:creationId xmlns:a16="http://schemas.microsoft.com/office/drawing/2014/main" id="{E0696218-6B5F-0F6E-0E3E-F624A48BEAF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925770004"/>
      </p:ext>
    </p:extLst>
  </p:cSld>
  <p:clrMapOvr>
    <a:masterClrMapping/>
  </p:clrMapOvr>
  <p:transition spd="slow" advTm="329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B9DBA-CC02-A3A2-78A5-D647B1AC2668}"/>
              </a:ext>
            </a:extLst>
          </p:cNvPr>
          <p:cNvSpPr>
            <a:spLocks noGrp="1"/>
          </p:cNvSpPr>
          <p:nvPr>
            <p:ph type="title"/>
          </p:nvPr>
        </p:nvSpPr>
        <p:spPr>
          <a:xfrm>
            <a:off x="1037673" y="261648"/>
            <a:ext cx="7288583" cy="1182335"/>
          </a:xfrm>
        </p:spPr>
        <p:txBody>
          <a:bodyPr vert="horz" lIns="91440" tIns="45720" rIns="91440" bIns="45720" rtlCol="0" anchor="ctr">
            <a:normAutofit/>
          </a:bodyPr>
          <a:lstStyle/>
          <a:p>
            <a:pPr defTabSz="914400"/>
            <a:r>
              <a:rPr lang="en-US" sz="3000" kern="1200">
                <a:solidFill>
                  <a:srgbClr val="FFFFFF"/>
                </a:solidFill>
                <a:latin typeface="Arial" panose="020B0604020202020204" pitchFamily="34" charset="0"/>
                <a:cs typeface="Arial" panose="020B0604020202020204" pitchFamily="34" charset="0"/>
              </a:rPr>
              <a:t>Installation</a:t>
            </a:r>
            <a:endParaRPr lang="en-US" sz="3000" kern="1200" dirty="0">
              <a:solidFill>
                <a:srgbClr val="FFFFFF"/>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5AAE0CA6-C7DB-CBAB-DB49-71DAB3857B9F}"/>
              </a:ext>
            </a:extLst>
          </p:cNvPr>
          <p:cNvSpPr>
            <a:spLocks noGrp="1"/>
          </p:cNvSpPr>
          <p:nvPr>
            <p:ph type="sldNum" sz="quarter" idx="10"/>
          </p:nvPr>
        </p:nvSpPr>
        <p:spPr>
          <a:xfrm>
            <a:off x="8778240" y="4841748"/>
            <a:ext cx="336042" cy="273843"/>
          </a:xfrm>
        </p:spPr>
        <p:txBody>
          <a:bodyPr vert="horz" lIns="91440" tIns="45720" rIns="91440" bIns="45720" rtlCol="0" anchor="ctr">
            <a:normAutofit/>
          </a:bodyPr>
          <a:lstStyle/>
          <a:p>
            <a:pPr>
              <a:spcAft>
                <a:spcPts val="600"/>
              </a:spcAft>
              <a:defRPr/>
            </a:pPr>
            <a:fld id="{920384AA-0A71-E644-AEED-65CD2253F2C8}" type="slidenum">
              <a:rPr lang="en-US" sz="800" smtClean="0">
                <a:solidFill>
                  <a:schemeClr val="tx1">
                    <a:lumMod val="50000"/>
                    <a:lumOff val="50000"/>
                  </a:schemeClr>
                </a:solidFill>
              </a:rPr>
              <a:pPr>
                <a:spcAft>
                  <a:spcPts val="600"/>
                </a:spcAft>
                <a:defRPr/>
              </a:pPr>
              <a:t>5</a:t>
            </a:fld>
            <a:endParaRPr lang="en-US" sz="800">
              <a:solidFill>
                <a:schemeClr val="tx1">
                  <a:lumMod val="50000"/>
                  <a:lumOff val="50000"/>
                </a:schemeClr>
              </a:solidFill>
            </a:endParaRPr>
          </a:p>
        </p:txBody>
      </p:sp>
      <p:graphicFrame>
        <p:nvGraphicFramePr>
          <p:cNvPr id="41" name="Text Placeholder 3">
            <a:extLst>
              <a:ext uri="{FF2B5EF4-FFF2-40B4-BE49-F238E27FC236}">
                <a16:creationId xmlns:a16="http://schemas.microsoft.com/office/drawing/2014/main" id="{2DBEE280-30AD-1B5D-0ABF-C28A1D3C16B9}"/>
              </a:ext>
            </a:extLst>
          </p:cNvPr>
          <p:cNvGraphicFramePr/>
          <p:nvPr>
            <p:extLst>
              <p:ext uri="{D42A27DB-BD31-4B8C-83A1-F6EECF244321}">
                <p14:modId xmlns:p14="http://schemas.microsoft.com/office/powerpoint/2010/main" val="945460952"/>
              </p:ext>
            </p:extLst>
          </p:nvPr>
        </p:nvGraphicFramePr>
        <p:xfrm>
          <a:off x="483042" y="1961984"/>
          <a:ext cx="8195871" cy="27670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D6804F1F-7F00-2897-FE76-54910FB60BA6}"/>
              </a:ext>
            </a:extLst>
          </p:cNvPr>
          <p:cNvPicPr>
            <a:picLocks noChangeAspect="1"/>
          </p:cNvPicPr>
          <p:nvPr/>
        </p:nvPicPr>
        <p:blipFill>
          <a:blip r:embed="rId10"/>
          <a:stretch>
            <a:fillRect/>
          </a:stretch>
        </p:blipFill>
        <p:spPr>
          <a:xfrm>
            <a:off x="859264" y="4098798"/>
            <a:ext cx="3822700" cy="495300"/>
          </a:xfrm>
          <a:prstGeom prst="rect">
            <a:avLst/>
          </a:prstGeom>
        </p:spPr>
      </p:pic>
      <p:pic>
        <p:nvPicPr>
          <p:cNvPr id="5" name="Picture 4">
            <a:extLst>
              <a:ext uri="{FF2B5EF4-FFF2-40B4-BE49-F238E27FC236}">
                <a16:creationId xmlns:a16="http://schemas.microsoft.com/office/drawing/2014/main" id="{F1719FB1-52E7-5BC8-9770-665B2AE66111}"/>
              </a:ext>
            </a:extLst>
          </p:cNvPr>
          <p:cNvPicPr>
            <a:picLocks noChangeAspect="1"/>
          </p:cNvPicPr>
          <p:nvPr/>
        </p:nvPicPr>
        <p:blipFill>
          <a:blip r:embed="rId11"/>
          <a:stretch>
            <a:fillRect/>
          </a:stretch>
        </p:blipFill>
        <p:spPr>
          <a:xfrm>
            <a:off x="5058186" y="4181657"/>
            <a:ext cx="3835400" cy="361950"/>
          </a:xfrm>
          <a:prstGeom prst="rect">
            <a:avLst/>
          </a:prstGeom>
        </p:spPr>
      </p:pic>
      <p:pic>
        <p:nvPicPr>
          <p:cNvPr id="8" name="Audio 7">
            <a:extLst>
              <a:ext uri="{FF2B5EF4-FFF2-40B4-BE49-F238E27FC236}">
                <a16:creationId xmlns:a16="http://schemas.microsoft.com/office/drawing/2014/main" id="{65B87CCC-D297-701E-0B36-9A27D1A318D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027764643"/>
      </p:ext>
    </p:extLst>
  </p:cSld>
  <p:clrMapOvr>
    <a:masterClrMapping/>
  </p:clrMapOvr>
  <p:transition spd="slow" advTm="180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CB9DBA-CC02-A3A2-78A5-D647B1AC2668}"/>
              </a:ext>
            </a:extLst>
          </p:cNvPr>
          <p:cNvSpPr>
            <a:spLocks noGrp="1"/>
          </p:cNvSpPr>
          <p:nvPr>
            <p:ph type="title"/>
          </p:nvPr>
        </p:nvSpPr>
        <p:spPr>
          <a:xfrm>
            <a:off x="1037673" y="261648"/>
            <a:ext cx="7288583" cy="1182335"/>
          </a:xfrm>
        </p:spPr>
        <p:txBody>
          <a:bodyPr vert="horz" lIns="91440" tIns="45720" rIns="91440" bIns="45720" rtlCol="0" anchor="ctr">
            <a:normAutofit/>
          </a:bodyPr>
          <a:lstStyle/>
          <a:p>
            <a:pPr defTabSz="914400"/>
            <a:r>
              <a:rPr lang="en-US" sz="3000" kern="1200" dirty="0">
                <a:solidFill>
                  <a:srgbClr val="FFFFFF"/>
                </a:solidFill>
                <a:latin typeface="Arial" panose="020B0604020202020204" pitchFamily="34" charset="0"/>
                <a:cs typeface="Arial" panose="020B0604020202020204" pitchFamily="34" charset="0"/>
              </a:rPr>
              <a:t>Running the Software – Jupyter Notebook</a:t>
            </a:r>
          </a:p>
        </p:txBody>
      </p:sp>
      <p:sp>
        <p:nvSpPr>
          <p:cNvPr id="3" name="Slide Number Placeholder 2">
            <a:extLst>
              <a:ext uri="{FF2B5EF4-FFF2-40B4-BE49-F238E27FC236}">
                <a16:creationId xmlns:a16="http://schemas.microsoft.com/office/drawing/2014/main" id="{5AAE0CA6-C7DB-CBAB-DB49-71DAB3857B9F}"/>
              </a:ext>
            </a:extLst>
          </p:cNvPr>
          <p:cNvSpPr>
            <a:spLocks noGrp="1"/>
          </p:cNvSpPr>
          <p:nvPr>
            <p:ph type="sldNum" sz="quarter" idx="10"/>
          </p:nvPr>
        </p:nvSpPr>
        <p:spPr>
          <a:xfrm>
            <a:off x="8778240" y="4841748"/>
            <a:ext cx="336042" cy="273843"/>
          </a:xfrm>
        </p:spPr>
        <p:txBody>
          <a:bodyPr vert="horz" lIns="91440" tIns="45720" rIns="91440" bIns="45720" rtlCol="0" anchor="ctr">
            <a:normAutofit/>
          </a:bodyPr>
          <a:lstStyle/>
          <a:p>
            <a:pPr>
              <a:spcAft>
                <a:spcPts val="600"/>
              </a:spcAft>
              <a:defRPr/>
            </a:pPr>
            <a:fld id="{920384AA-0A71-E644-AEED-65CD2253F2C8}" type="slidenum">
              <a:rPr lang="en-US" sz="800" smtClean="0">
                <a:solidFill>
                  <a:schemeClr val="tx1">
                    <a:lumMod val="50000"/>
                    <a:lumOff val="50000"/>
                  </a:schemeClr>
                </a:solidFill>
              </a:rPr>
              <a:pPr>
                <a:spcAft>
                  <a:spcPts val="600"/>
                </a:spcAft>
                <a:defRPr/>
              </a:pPr>
              <a:t>6</a:t>
            </a:fld>
            <a:endParaRPr lang="en-US" sz="800">
              <a:solidFill>
                <a:schemeClr val="tx1">
                  <a:lumMod val="50000"/>
                  <a:lumOff val="50000"/>
                </a:schemeClr>
              </a:solidFill>
            </a:endParaRPr>
          </a:p>
        </p:txBody>
      </p:sp>
      <p:graphicFrame>
        <p:nvGraphicFramePr>
          <p:cNvPr id="41" name="Text Placeholder 3">
            <a:extLst>
              <a:ext uri="{FF2B5EF4-FFF2-40B4-BE49-F238E27FC236}">
                <a16:creationId xmlns:a16="http://schemas.microsoft.com/office/drawing/2014/main" id="{2DBEE280-30AD-1B5D-0ABF-C28A1D3C16B9}"/>
              </a:ext>
            </a:extLst>
          </p:cNvPr>
          <p:cNvGraphicFramePr/>
          <p:nvPr>
            <p:extLst>
              <p:ext uri="{D42A27DB-BD31-4B8C-83A1-F6EECF244321}">
                <p14:modId xmlns:p14="http://schemas.microsoft.com/office/powerpoint/2010/main" val="1066519500"/>
              </p:ext>
            </p:extLst>
          </p:nvPr>
        </p:nvGraphicFramePr>
        <p:xfrm>
          <a:off x="483042" y="1961984"/>
          <a:ext cx="8195871" cy="27670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B40A5206-F935-F643-54D6-AFA096B477F3}"/>
              </a:ext>
            </a:extLst>
          </p:cNvPr>
          <p:cNvSpPr txBox="1"/>
          <p:nvPr/>
        </p:nvSpPr>
        <p:spPr>
          <a:xfrm>
            <a:off x="606582" y="4445251"/>
            <a:ext cx="7623018" cy="430887"/>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Note: `</a:t>
            </a:r>
            <a:r>
              <a:rPr lang="en-US" sz="1100" b="1" dirty="0">
                <a:latin typeface="Arial" panose="020B0604020202020204" pitchFamily="34" charset="0"/>
                <a:cs typeface="Arial" panose="020B0604020202020204" pitchFamily="34" charset="0"/>
              </a:rPr>
              <a:t>data_cleaned.zip</a:t>
            </a:r>
            <a:r>
              <a:rPr lang="en-US" sz="1100" dirty="0">
                <a:latin typeface="Arial" panose="020B0604020202020204" pitchFamily="34" charset="0"/>
                <a:cs typeface="Arial" panose="020B0604020202020204" pitchFamily="34" charset="0"/>
              </a:rPr>
              <a:t>` should be extracted in the same folder as the Jupyter notebook. The extracted zip file contains two .csv files namely, `</a:t>
            </a:r>
            <a:r>
              <a:rPr lang="en-US" sz="1100" b="1" dirty="0">
                <a:latin typeface="Arial" panose="020B0604020202020204" pitchFamily="34" charset="0"/>
                <a:cs typeface="Arial" panose="020B0604020202020204" pitchFamily="34" charset="0"/>
              </a:rPr>
              <a:t>GoogleReview_data_cleaned.csv</a:t>
            </a:r>
            <a:r>
              <a:rPr lang="en-US" sz="1100" dirty="0">
                <a:latin typeface="Arial" panose="020B0604020202020204" pitchFamily="34" charset="0"/>
                <a:cs typeface="Arial" panose="020B0604020202020204" pitchFamily="34" charset="0"/>
              </a:rPr>
              <a:t>` and `</a:t>
            </a:r>
            <a:r>
              <a:rPr lang="en-US" sz="1100" b="1" dirty="0">
                <a:latin typeface="Arial" panose="020B0604020202020204" pitchFamily="34" charset="0"/>
                <a:cs typeface="Arial" panose="020B0604020202020204" pitchFamily="34" charset="0"/>
              </a:rPr>
              <a:t>TripAdvisor_data_cleaned.csv</a:t>
            </a:r>
            <a:r>
              <a:rPr lang="en-US" sz="1100" dirty="0">
                <a:latin typeface="Arial" panose="020B0604020202020204" pitchFamily="34" charset="0"/>
                <a:cs typeface="Arial" panose="020B0604020202020204" pitchFamily="34" charset="0"/>
              </a:rPr>
              <a:t>`.</a:t>
            </a:r>
          </a:p>
        </p:txBody>
      </p:sp>
      <p:pic>
        <p:nvPicPr>
          <p:cNvPr id="7" name="Audio 6">
            <a:extLst>
              <a:ext uri="{FF2B5EF4-FFF2-40B4-BE49-F238E27FC236}">
                <a16:creationId xmlns:a16="http://schemas.microsoft.com/office/drawing/2014/main" id="{D3327A2C-75B2-0DC5-FF3B-E952E61063D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113146148"/>
      </p:ext>
    </p:extLst>
  </p:cSld>
  <p:clrMapOvr>
    <a:masterClrMapping/>
  </p:clrMapOvr>
  <p:transition spd="slow" advTm="492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CB9DBA-CC02-A3A2-78A5-D647B1AC2668}"/>
              </a:ext>
            </a:extLst>
          </p:cNvPr>
          <p:cNvSpPr>
            <a:spLocks noGrp="1"/>
          </p:cNvSpPr>
          <p:nvPr>
            <p:ph type="title"/>
          </p:nvPr>
        </p:nvSpPr>
        <p:spPr>
          <a:xfrm>
            <a:off x="1037673" y="261648"/>
            <a:ext cx="7288583" cy="1182335"/>
          </a:xfrm>
        </p:spPr>
        <p:txBody>
          <a:bodyPr vert="horz" lIns="91440" tIns="45720" rIns="91440" bIns="45720" rtlCol="0" anchor="ctr">
            <a:normAutofit/>
          </a:bodyPr>
          <a:lstStyle/>
          <a:p>
            <a:pPr defTabSz="914400"/>
            <a:r>
              <a:rPr lang="en-US" sz="3000" kern="1200" dirty="0">
                <a:solidFill>
                  <a:srgbClr val="FFFFFF"/>
                </a:solidFill>
                <a:latin typeface="Arial" panose="020B0604020202020204" pitchFamily="34" charset="0"/>
                <a:cs typeface="Arial" panose="020B0604020202020204" pitchFamily="34" charset="0"/>
              </a:rPr>
              <a:t>Running the Software – Python Script</a:t>
            </a:r>
          </a:p>
        </p:txBody>
      </p:sp>
      <p:sp>
        <p:nvSpPr>
          <p:cNvPr id="3" name="Slide Number Placeholder 2">
            <a:extLst>
              <a:ext uri="{FF2B5EF4-FFF2-40B4-BE49-F238E27FC236}">
                <a16:creationId xmlns:a16="http://schemas.microsoft.com/office/drawing/2014/main" id="{5AAE0CA6-C7DB-CBAB-DB49-71DAB3857B9F}"/>
              </a:ext>
            </a:extLst>
          </p:cNvPr>
          <p:cNvSpPr>
            <a:spLocks noGrp="1"/>
          </p:cNvSpPr>
          <p:nvPr>
            <p:ph type="sldNum" sz="quarter" idx="10"/>
          </p:nvPr>
        </p:nvSpPr>
        <p:spPr>
          <a:xfrm>
            <a:off x="8778240" y="4841748"/>
            <a:ext cx="336042" cy="273843"/>
          </a:xfrm>
        </p:spPr>
        <p:txBody>
          <a:bodyPr vert="horz" lIns="91440" tIns="45720" rIns="91440" bIns="45720" rtlCol="0" anchor="ctr">
            <a:normAutofit/>
          </a:bodyPr>
          <a:lstStyle/>
          <a:p>
            <a:pPr>
              <a:spcAft>
                <a:spcPts val="600"/>
              </a:spcAft>
              <a:defRPr/>
            </a:pPr>
            <a:fld id="{920384AA-0A71-E644-AEED-65CD2253F2C8}" type="slidenum">
              <a:rPr lang="en-US" sz="800" smtClean="0">
                <a:solidFill>
                  <a:schemeClr val="tx1">
                    <a:lumMod val="50000"/>
                    <a:lumOff val="50000"/>
                  </a:schemeClr>
                </a:solidFill>
              </a:rPr>
              <a:pPr>
                <a:spcAft>
                  <a:spcPts val="600"/>
                </a:spcAft>
                <a:defRPr/>
              </a:pPr>
              <a:t>7</a:t>
            </a:fld>
            <a:endParaRPr lang="en-US" sz="800">
              <a:solidFill>
                <a:schemeClr val="tx1">
                  <a:lumMod val="50000"/>
                  <a:lumOff val="50000"/>
                </a:schemeClr>
              </a:solidFill>
            </a:endParaRPr>
          </a:p>
        </p:txBody>
      </p:sp>
      <p:graphicFrame>
        <p:nvGraphicFramePr>
          <p:cNvPr id="41" name="Text Placeholder 3">
            <a:extLst>
              <a:ext uri="{FF2B5EF4-FFF2-40B4-BE49-F238E27FC236}">
                <a16:creationId xmlns:a16="http://schemas.microsoft.com/office/drawing/2014/main" id="{2DBEE280-30AD-1B5D-0ABF-C28A1D3C16B9}"/>
              </a:ext>
            </a:extLst>
          </p:cNvPr>
          <p:cNvGraphicFramePr/>
          <p:nvPr>
            <p:extLst>
              <p:ext uri="{D42A27DB-BD31-4B8C-83A1-F6EECF244321}">
                <p14:modId xmlns:p14="http://schemas.microsoft.com/office/powerpoint/2010/main" val="2253251889"/>
              </p:ext>
            </p:extLst>
          </p:nvPr>
        </p:nvGraphicFramePr>
        <p:xfrm>
          <a:off x="483042" y="1961983"/>
          <a:ext cx="8195871" cy="30355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5291C1D0-9B26-1B18-74BF-3D17661B6D99}"/>
              </a:ext>
            </a:extLst>
          </p:cNvPr>
          <p:cNvPicPr>
            <a:picLocks noChangeAspect="1"/>
          </p:cNvPicPr>
          <p:nvPr/>
        </p:nvPicPr>
        <p:blipFill>
          <a:blip r:embed="rId10"/>
          <a:stretch>
            <a:fillRect/>
          </a:stretch>
        </p:blipFill>
        <p:spPr>
          <a:xfrm>
            <a:off x="1531616" y="2809933"/>
            <a:ext cx="4288378" cy="383398"/>
          </a:xfrm>
          <a:prstGeom prst="rect">
            <a:avLst/>
          </a:prstGeom>
        </p:spPr>
      </p:pic>
      <p:pic>
        <p:nvPicPr>
          <p:cNvPr id="5" name="Picture 4">
            <a:extLst>
              <a:ext uri="{FF2B5EF4-FFF2-40B4-BE49-F238E27FC236}">
                <a16:creationId xmlns:a16="http://schemas.microsoft.com/office/drawing/2014/main" id="{6C6486BE-8B41-E049-179D-A04DDA902A86}"/>
              </a:ext>
            </a:extLst>
          </p:cNvPr>
          <p:cNvPicPr>
            <a:picLocks noChangeAspect="1"/>
          </p:cNvPicPr>
          <p:nvPr/>
        </p:nvPicPr>
        <p:blipFill>
          <a:blip r:embed="rId11"/>
          <a:stretch>
            <a:fillRect/>
          </a:stretch>
        </p:blipFill>
        <p:spPr>
          <a:xfrm>
            <a:off x="1531616" y="4273213"/>
            <a:ext cx="4288378" cy="383398"/>
          </a:xfrm>
          <a:prstGeom prst="rect">
            <a:avLst/>
          </a:prstGeom>
        </p:spPr>
      </p:pic>
      <p:pic>
        <p:nvPicPr>
          <p:cNvPr id="8" name="Audio 7">
            <a:extLst>
              <a:ext uri="{FF2B5EF4-FFF2-40B4-BE49-F238E27FC236}">
                <a16:creationId xmlns:a16="http://schemas.microsoft.com/office/drawing/2014/main" id="{CDF04F63-4E6D-DF73-2A4E-BDA7A2A17A34}"/>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823844634"/>
      </p:ext>
    </p:extLst>
  </p:cSld>
  <p:clrMapOvr>
    <a:masterClrMapping/>
  </p:clrMapOvr>
  <p:transition spd="slow" advTm="2811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CB9DBA-CC02-A3A2-78A5-D647B1AC2668}"/>
              </a:ext>
            </a:extLst>
          </p:cNvPr>
          <p:cNvSpPr>
            <a:spLocks noGrp="1"/>
          </p:cNvSpPr>
          <p:nvPr>
            <p:ph type="title"/>
          </p:nvPr>
        </p:nvSpPr>
        <p:spPr>
          <a:xfrm>
            <a:off x="1028697" y="261648"/>
            <a:ext cx="7533018" cy="658297"/>
          </a:xfrm>
        </p:spPr>
        <p:txBody>
          <a:bodyPr vert="horz" lIns="91440" tIns="45720" rIns="91440" bIns="45720" rtlCol="0" anchor="ctr">
            <a:normAutofit/>
          </a:bodyPr>
          <a:lstStyle/>
          <a:p>
            <a:pPr defTabSz="914400"/>
            <a:r>
              <a:rPr lang="en-US" sz="3000" kern="1200" dirty="0">
                <a:solidFill>
                  <a:srgbClr val="FFFFFF"/>
                </a:solidFill>
                <a:latin typeface="Arial" panose="020B0604020202020204" pitchFamily="34" charset="0"/>
                <a:cs typeface="Arial" panose="020B0604020202020204" pitchFamily="34" charset="0"/>
              </a:rPr>
              <a:t>Model Training</a:t>
            </a:r>
          </a:p>
        </p:txBody>
      </p:sp>
      <p:sp>
        <p:nvSpPr>
          <p:cNvPr id="3" name="Slide Number Placeholder 2">
            <a:extLst>
              <a:ext uri="{FF2B5EF4-FFF2-40B4-BE49-F238E27FC236}">
                <a16:creationId xmlns:a16="http://schemas.microsoft.com/office/drawing/2014/main" id="{5AAE0CA6-C7DB-CBAB-DB49-71DAB3857B9F}"/>
              </a:ext>
            </a:extLst>
          </p:cNvPr>
          <p:cNvSpPr>
            <a:spLocks noGrp="1"/>
          </p:cNvSpPr>
          <p:nvPr>
            <p:ph type="sldNum" sz="quarter" idx="10"/>
          </p:nvPr>
        </p:nvSpPr>
        <p:spPr>
          <a:xfrm>
            <a:off x="8778240" y="4841748"/>
            <a:ext cx="336042" cy="273843"/>
          </a:xfrm>
        </p:spPr>
        <p:txBody>
          <a:bodyPr vert="horz" lIns="91440" tIns="45720" rIns="91440" bIns="45720" rtlCol="0" anchor="ctr">
            <a:normAutofit/>
          </a:bodyPr>
          <a:lstStyle/>
          <a:p>
            <a:pPr>
              <a:spcAft>
                <a:spcPts val="600"/>
              </a:spcAft>
              <a:defRPr/>
            </a:pPr>
            <a:fld id="{920384AA-0A71-E644-AEED-65CD2253F2C8}" type="slidenum">
              <a:rPr lang="en-US" sz="800" smtClean="0">
                <a:solidFill>
                  <a:schemeClr val="tx1">
                    <a:lumMod val="50000"/>
                    <a:lumOff val="50000"/>
                  </a:schemeClr>
                </a:solidFill>
              </a:rPr>
              <a:pPr>
                <a:spcAft>
                  <a:spcPts val="600"/>
                </a:spcAft>
                <a:defRPr/>
              </a:pPr>
              <a:t>8</a:t>
            </a:fld>
            <a:endParaRPr lang="en-US" sz="800">
              <a:solidFill>
                <a:schemeClr val="tx1">
                  <a:lumMod val="50000"/>
                  <a:lumOff val="50000"/>
                </a:schemeClr>
              </a:solidFill>
            </a:endParaRPr>
          </a:p>
        </p:txBody>
      </p:sp>
      <p:graphicFrame>
        <p:nvGraphicFramePr>
          <p:cNvPr id="8" name="Diagram 7">
            <a:extLst>
              <a:ext uri="{FF2B5EF4-FFF2-40B4-BE49-F238E27FC236}">
                <a16:creationId xmlns:a16="http://schemas.microsoft.com/office/drawing/2014/main" id="{9A6734F9-F86E-9D2C-E19B-FD6E7B2118F0}"/>
              </a:ext>
            </a:extLst>
          </p:cNvPr>
          <p:cNvGraphicFramePr/>
          <p:nvPr>
            <p:extLst>
              <p:ext uri="{D42A27DB-BD31-4B8C-83A1-F6EECF244321}">
                <p14:modId xmlns:p14="http://schemas.microsoft.com/office/powerpoint/2010/main" val="2068966628"/>
              </p:ext>
            </p:extLst>
          </p:nvPr>
        </p:nvGraphicFramePr>
        <p:xfrm>
          <a:off x="483042" y="1584434"/>
          <a:ext cx="8195871" cy="31446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78C18A08-F746-FA3F-1828-5A045FC75C2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53119530"/>
      </p:ext>
    </p:extLst>
  </p:cSld>
  <p:clrMapOvr>
    <a:masterClrMapping/>
  </p:clrMapOvr>
  <p:transition spd="slow" advTm="413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627523"/>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1627995"/>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757985" y="-3757532"/>
            <a:ext cx="1628032"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FCB9DBA-CC02-A3A2-78A5-D647B1AC2668}"/>
              </a:ext>
            </a:extLst>
          </p:cNvPr>
          <p:cNvSpPr>
            <a:spLocks noGrp="1"/>
          </p:cNvSpPr>
          <p:nvPr>
            <p:ph type="title"/>
          </p:nvPr>
        </p:nvSpPr>
        <p:spPr>
          <a:xfrm>
            <a:off x="1037673" y="261648"/>
            <a:ext cx="7288583" cy="1182335"/>
          </a:xfrm>
        </p:spPr>
        <p:txBody>
          <a:bodyPr vert="horz" lIns="91440" tIns="45720" rIns="91440" bIns="45720" rtlCol="0" anchor="ctr">
            <a:normAutofit/>
          </a:bodyPr>
          <a:lstStyle/>
          <a:p>
            <a:pPr defTabSz="914400"/>
            <a:r>
              <a:rPr lang="en-US" sz="3000" kern="1200" dirty="0">
                <a:solidFill>
                  <a:srgbClr val="FFFFFF"/>
                </a:solidFill>
                <a:latin typeface="Arial" panose="020B0604020202020204" pitchFamily="34" charset="0"/>
                <a:cs typeface="Arial" panose="020B0604020202020204" pitchFamily="34" charset="0"/>
              </a:rPr>
              <a:t>Using the Prediction Function</a:t>
            </a:r>
          </a:p>
        </p:txBody>
      </p:sp>
      <p:sp>
        <p:nvSpPr>
          <p:cNvPr id="3" name="Slide Number Placeholder 2">
            <a:extLst>
              <a:ext uri="{FF2B5EF4-FFF2-40B4-BE49-F238E27FC236}">
                <a16:creationId xmlns:a16="http://schemas.microsoft.com/office/drawing/2014/main" id="{5AAE0CA6-C7DB-CBAB-DB49-71DAB3857B9F}"/>
              </a:ext>
            </a:extLst>
          </p:cNvPr>
          <p:cNvSpPr>
            <a:spLocks noGrp="1"/>
          </p:cNvSpPr>
          <p:nvPr>
            <p:ph type="sldNum" sz="quarter" idx="10"/>
          </p:nvPr>
        </p:nvSpPr>
        <p:spPr>
          <a:xfrm>
            <a:off x="8778240" y="4841748"/>
            <a:ext cx="336042" cy="273843"/>
          </a:xfrm>
        </p:spPr>
        <p:txBody>
          <a:bodyPr vert="horz" lIns="91440" tIns="45720" rIns="91440" bIns="45720" rtlCol="0" anchor="ctr">
            <a:normAutofit/>
          </a:bodyPr>
          <a:lstStyle/>
          <a:p>
            <a:pPr>
              <a:spcAft>
                <a:spcPts val="600"/>
              </a:spcAft>
              <a:defRPr/>
            </a:pPr>
            <a:fld id="{920384AA-0A71-E644-AEED-65CD2253F2C8}" type="slidenum">
              <a:rPr lang="en-US" sz="800" smtClean="0">
                <a:solidFill>
                  <a:schemeClr val="tx1">
                    <a:lumMod val="50000"/>
                    <a:lumOff val="50000"/>
                  </a:schemeClr>
                </a:solidFill>
              </a:rPr>
              <a:pPr>
                <a:spcAft>
                  <a:spcPts val="600"/>
                </a:spcAft>
                <a:defRPr/>
              </a:pPr>
              <a:t>9</a:t>
            </a:fld>
            <a:endParaRPr lang="en-US" sz="800">
              <a:solidFill>
                <a:schemeClr val="tx1">
                  <a:lumMod val="50000"/>
                  <a:lumOff val="50000"/>
                </a:schemeClr>
              </a:solidFill>
            </a:endParaRPr>
          </a:p>
        </p:txBody>
      </p:sp>
      <p:pic>
        <p:nvPicPr>
          <p:cNvPr id="4" name="Picture 3">
            <a:extLst>
              <a:ext uri="{FF2B5EF4-FFF2-40B4-BE49-F238E27FC236}">
                <a16:creationId xmlns:a16="http://schemas.microsoft.com/office/drawing/2014/main" id="{0FD5E345-6C0E-CB50-B2AA-6D36DE83F7EB}"/>
              </a:ext>
            </a:extLst>
          </p:cNvPr>
          <p:cNvPicPr>
            <a:picLocks noChangeAspect="1"/>
          </p:cNvPicPr>
          <p:nvPr/>
        </p:nvPicPr>
        <p:blipFill>
          <a:blip r:embed="rId5"/>
          <a:stretch>
            <a:fillRect/>
          </a:stretch>
        </p:blipFill>
        <p:spPr>
          <a:xfrm>
            <a:off x="735204" y="2150160"/>
            <a:ext cx="5496705" cy="489805"/>
          </a:xfrm>
          <a:prstGeom prst="rect">
            <a:avLst/>
          </a:prstGeom>
        </p:spPr>
      </p:pic>
      <p:pic>
        <p:nvPicPr>
          <p:cNvPr id="5" name="Picture 4">
            <a:extLst>
              <a:ext uri="{FF2B5EF4-FFF2-40B4-BE49-F238E27FC236}">
                <a16:creationId xmlns:a16="http://schemas.microsoft.com/office/drawing/2014/main" id="{E6044536-66BF-E7EA-ACDD-B0316E8BC27A}"/>
              </a:ext>
            </a:extLst>
          </p:cNvPr>
          <p:cNvPicPr>
            <a:picLocks noChangeAspect="1"/>
          </p:cNvPicPr>
          <p:nvPr/>
        </p:nvPicPr>
        <p:blipFill>
          <a:blip r:embed="rId6"/>
          <a:stretch>
            <a:fillRect/>
          </a:stretch>
        </p:blipFill>
        <p:spPr>
          <a:xfrm>
            <a:off x="735204" y="3136284"/>
            <a:ext cx="5496705" cy="1575722"/>
          </a:xfrm>
          <a:prstGeom prst="rect">
            <a:avLst/>
          </a:prstGeom>
        </p:spPr>
      </p:pic>
      <p:sp>
        <p:nvSpPr>
          <p:cNvPr id="6" name="TextBox 5">
            <a:extLst>
              <a:ext uri="{FF2B5EF4-FFF2-40B4-BE49-F238E27FC236}">
                <a16:creationId xmlns:a16="http://schemas.microsoft.com/office/drawing/2014/main" id="{7EAC6933-9AC4-C9A7-950B-6CDFB03F9270}"/>
              </a:ext>
            </a:extLst>
          </p:cNvPr>
          <p:cNvSpPr txBox="1"/>
          <p:nvPr/>
        </p:nvSpPr>
        <p:spPr>
          <a:xfrm>
            <a:off x="735203" y="1756303"/>
            <a:ext cx="227607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1. Import the function:</a:t>
            </a:r>
          </a:p>
        </p:txBody>
      </p:sp>
      <p:sp>
        <p:nvSpPr>
          <p:cNvPr id="7" name="TextBox 6">
            <a:extLst>
              <a:ext uri="{FF2B5EF4-FFF2-40B4-BE49-F238E27FC236}">
                <a16:creationId xmlns:a16="http://schemas.microsoft.com/office/drawing/2014/main" id="{F39BF05D-780D-C043-F078-1E140E9D3578}"/>
              </a:ext>
            </a:extLst>
          </p:cNvPr>
          <p:cNvSpPr txBox="1"/>
          <p:nvPr/>
        </p:nvSpPr>
        <p:spPr>
          <a:xfrm>
            <a:off x="669118" y="2753097"/>
            <a:ext cx="395247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2. Use the function with a user input:</a:t>
            </a:r>
          </a:p>
        </p:txBody>
      </p:sp>
      <p:pic>
        <p:nvPicPr>
          <p:cNvPr id="10" name="Audio 9">
            <a:extLst>
              <a:ext uri="{FF2B5EF4-FFF2-40B4-BE49-F238E27FC236}">
                <a16:creationId xmlns:a16="http://schemas.microsoft.com/office/drawing/2014/main" id="{93FDB1EF-8F76-B5E8-8E77-02EF76786C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73731509"/>
      </p:ext>
    </p:extLst>
  </p:cSld>
  <p:clrMapOvr>
    <a:masterClrMapping/>
  </p:clrMapOvr>
  <p:transition spd="slow" advTm="219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F677CC1767BCF4BBC2B052E9542486F" ma:contentTypeVersion="5" ma:contentTypeDescription="Create a new document." ma:contentTypeScope="" ma:versionID="0e08f5f486d803ce4fb42e06094c32b9">
  <xsd:schema xmlns:xsd="http://www.w3.org/2001/XMLSchema" xmlns:xs="http://www.w3.org/2001/XMLSchema" xmlns:p="http://schemas.microsoft.com/office/2006/metadata/properties" xmlns:ns3="ed8daf91-c579-4a51-8306-f5e0b5a7da28" xmlns:ns4="66a78fe6-98ea-4abb-a25a-728e2cabdfea" targetNamespace="http://schemas.microsoft.com/office/2006/metadata/properties" ma:root="true" ma:fieldsID="1c2f75aab0599ab98070efcb991be5ab" ns3:_="" ns4:_="">
    <xsd:import namespace="ed8daf91-c579-4a51-8306-f5e0b5a7da28"/>
    <xsd:import namespace="66a78fe6-98ea-4abb-a25a-728e2cabdfe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8daf91-c579-4a51-8306-f5e0b5a7da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6a78fe6-98ea-4abb-a25a-728e2cabdfe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A52C3E6-9DF0-4214-AD33-F9BEE1387EEA}">
  <ds:schemaRefs>
    <ds:schemaRef ds:uri="http://schemas.microsoft.com/sharepoint/v3/contenttype/forms"/>
  </ds:schemaRefs>
</ds:datastoreItem>
</file>

<file path=customXml/itemProps2.xml><?xml version="1.0" encoding="utf-8"?>
<ds:datastoreItem xmlns:ds="http://schemas.openxmlformats.org/officeDocument/2006/customXml" ds:itemID="{D7E75419-72DA-4C80-A59B-80813102CAC7}">
  <ds:schemaRefs>
    <ds:schemaRef ds:uri="66a78fe6-98ea-4abb-a25a-728e2cabdfea"/>
    <ds:schemaRef ds:uri="ed8daf91-c579-4a51-8306-f5e0b5a7da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67E853-C466-4F87-AD5C-199D749648BB}">
  <ds:schemaRefs>
    <ds:schemaRef ds:uri="66a78fe6-98ea-4abb-a25a-728e2cabdfea"/>
    <ds:schemaRef ds:uri="ed8daf91-c579-4a51-8306-f5e0b5a7da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46408</TotalTime>
  <Words>701</Words>
  <Application>Microsoft Macintosh PowerPoint</Application>
  <PresentationFormat>On-screen Show (16:9)</PresentationFormat>
  <Paragraphs>77</Paragraphs>
  <Slides>12</Slides>
  <Notes>8</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BentonSans Book</vt:lpstr>
      <vt:lpstr>BentonSans Medium</vt:lpstr>
      <vt:lpstr>Calibri</vt:lpstr>
      <vt:lpstr>Calibri Light</vt:lpstr>
      <vt:lpstr>Guardian Egyp Regular</vt:lpstr>
      <vt:lpstr>Office Theme</vt:lpstr>
      <vt:lpstr>   Tutorial Presentation  Title: Restaurant Sentiment Analysis Software Tutorial  Author: Hiranmayi Palanki (palanki2@Illinois.edu)  </vt:lpstr>
      <vt:lpstr>Agenda</vt:lpstr>
      <vt:lpstr>Introduction to Sentiment Analysis Software</vt:lpstr>
      <vt:lpstr>Requirements</vt:lpstr>
      <vt:lpstr>Installation</vt:lpstr>
      <vt:lpstr>Running the Software – Jupyter Notebook</vt:lpstr>
      <vt:lpstr>Running the Software – Python Script</vt:lpstr>
      <vt:lpstr>Model Training</vt:lpstr>
      <vt:lpstr>Using the Prediction Function</vt:lpstr>
      <vt:lpstr>Example Use Case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Title—Do not alter this design template</dc:title>
  <dc:creator>Jared Weinberger</dc:creator>
  <cp:lastModifiedBy>Hiranmayi Palanki</cp:lastModifiedBy>
  <cp:revision>904</cp:revision>
  <cp:lastPrinted>2018-03-15T16:11:41Z</cp:lastPrinted>
  <dcterms:created xsi:type="dcterms:W3CDTF">2017-11-20T16:47:07Z</dcterms:created>
  <dcterms:modified xsi:type="dcterms:W3CDTF">2023-11-29T17:16:36Z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XPAuthor">
    <vt:lpwstr>Nicole Schroedl</vt:lpwstr>
  </property>
  <property fmtid="{D5CDD505-2E9C-101B-9397-08002B2CF9AE}" pid="3" name="AXPDataClassification">
    <vt:lpwstr>AXP Internal</vt:lpwstr>
  </property>
  <property fmtid="{D5CDD505-2E9C-101B-9397-08002B2CF9AE}" pid="4" name="AXPDataClassificationForSearch">
    <vt:lpwstr>AXPInternal_UniqueSearchString</vt:lpwstr>
  </property>
  <property fmtid="{D5CDD505-2E9C-101B-9397-08002B2CF9AE}" pid="5" name="ContentTypeId">
    <vt:lpwstr>0x0101008F677CC1767BCF4BBC2B052E9542486F</vt:lpwstr>
  </property>
</Properties>
</file>